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5"/>
  </p:sldMasterIdLst>
  <p:notesMasterIdLst>
    <p:notesMasterId r:id="rId20"/>
  </p:notesMasterIdLst>
  <p:sldIdLst>
    <p:sldId id="324" r:id="rId6"/>
    <p:sldId id="334" r:id="rId7"/>
    <p:sldId id="302" r:id="rId8"/>
    <p:sldId id="326" r:id="rId9"/>
    <p:sldId id="329" r:id="rId10"/>
    <p:sldId id="264" r:id="rId11"/>
    <p:sldId id="375" r:id="rId12"/>
    <p:sldId id="374" r:id="rId13"/>
    <p:sldId id="380" r:id="rId14"/>
    <p:sldId id="379" r:id="rId15"/>
    <p:sldId id="338" r:id="rId16"/>
    <p:sldId id="376" r:id="rId17"/>
    <p:sldId id="335" r:id="rId18"/>
    <p:sldId id="378" r:id="rId19"/>
  </p:sldIdLst>
  <p:sldSz cx="12192000" cy="6858000"/>
  <p:notesSz cx="6797675" cy="9926638"/>
  <p:defaultText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088"/>
    <a:srgbClr val="CB2F5C"/>
    <a:srgbClr val="FF5730"/>
    <a:srgbClr val="F47B20"/>
    <a:srgbClr val="069E85"/>
    <a:srgbClr val="00454F"/>
    <a:srgbClr val="F47928"/>
    <a:srgbClr val="FFC000"/>
    <a:srgbClr val="88C32F"/>
    <a:srgbClr val="20B1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DD9765-8F09-EA06-BB25-9BD9FA00F1C7}" v="105" dt="2026-02-05T20:41:05.074"/>
    <p1510:client id="{5751004D-A211-4D29-8400-F8026855183B}" v="40" dt="2026-02-05T14:24:01.2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95036" autoAdjust="0"/>
  </p:normalViewPr>
  <p:slideViewPr>
    <p:cSldViewPr snapToGrid="0">
      <p:cViewPr varScale="1">
        <p:scale>
          <a:sx n="93" d="100"/>
          <a:sy n="93" d="100"/>
        </p:scale>
        <p:origin x="486" y="46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GGINS Heather" userId="S::hki@cefic.be::1792bd2c-174e-446c-b2e2-856ab48e1493" providerId="AD" clId="Web-{38DD9765-8F09-EA06-BB25-9BD9FA00F1C7}"/>
    <pc:docChg chg="modSld">
      <pc:chgData name="KIGGINS Heather" userId="S::hki@cefic.be::1792bd2c-174e-446c-b2e2-856ab48e1493" providerId="AD" clId="Web-{38DD9765-8F09-EA06-BB25-9BD9FA00F1C7}" dt="2026-02-05T20:41:02.277" v="52" actId="20577"/>
      <pc:docMkLst>
        <pc:docMk/>
      </pc:docMkLst>
      <pc:sldChg chg="modSp">
        <pc:chgData name="KIGGINS Heather" userId="S::hki@cefic.be::1792bd2c-174e-446c-b2e2-856ab48e1493" providerId="AD" clId="Web-{38DD9765-8F09-EA06-BB25-9BD9FA00F1C7}" dt="2026-02-05T20:40:49.902" v="40" actId="20577"/>
        <pc:sldMkLst>
          <pc:docMk/>
          <pc:sldMk cId="4116635825" sldId="338"/>
        </pc:sldMkLst>
        <pc:spChg chg="mod">
          <ac:chgData name="KIGGINS Heather" userId="S::hki@cefic.be::1792bd2c-174e-446c-b2e2-856ab48e1493" providerId="AD" clId="Web-{38DD9765-8F09-EA06-BB25-9BD9FA00F1C7}" dt="2026-02-05T20:40:49.902" v="40" actId="20577"/>
          <ac:spMkLst>
            <pc:docMk/>
            <pc:sldMk cId="4116635825" sldId="338"/>
            <ac:spMk id="60" creationId="{C07D348F-3AD2-9B8B-D034-08652E6D0515}"/>
          </ac:spMkLst>
        </pc:spChg>
      </pc:sldChg>
      <pc:sldChg chg="modSp">
        <pc:chgData name="KIGGINS Heather" userId="S::hki@cefic.be::1792bd2c-174e-446c-b2e2-856ab48e1493" providerId="AD" clId="Web-{38DD9765-8F09-EA06-BB25-9BD9FA00F1C7}" dt="2026-02-05T20:40:21.651" v="18" actId="20577"/>
        <pc:sldMkLst>
          <pc:docMk/>
          <pc:sldMk cId="3018517110" sldId="374"/>
        </pc:sldMkLst>
        <pc:spChg chg="mod">
          <ac:chgData name="KIGGINS Heather" userId="S::hki@cefic.be::1792bd2c-174e-446c-b2e2-856ab48e1493" providerId="AD" clId="Web-{38DD9765-8F09-EA06-BB25-9BD9FA00F1C7}" dt="2026-02-05T20:40:21.651" v="18" actId="20577"/>
          <ac:spMkLst>
            <pc:docMk/>
            <pc:sldMk cId="3018517110" sldId="374"/>
            <ac:spMk id="5" creationId="{627A1171-6D98-FF07-177E-7CD3F4C6A129}"/>
          </ac:spMkLst>
        </pc:spChg>
      </pc:sldChg>
      <pc:sldChg chg="modSp">
        <pc:chgData name="KIGGINS Heather" userId="S::hki@cefic.be::1792bd2c-174e-446c-b2e2-856ab48e1493" providerId="AD" clId="Web-{38DD9765-8F09-EA06-BB25-9BD9FA00F1C7}" dt="2026-02-05T20:40:12.776" v="6" actId="20577"/>
        <pc:sldMkLst>
          <pc:docMk/>
          <pc:sldMk cId="2225401052" sldId="375"/>
        </pc:sldMkLst>
        <pc:spChg chg="mod">
          <ac:chgData name="KIGGINS Heather" userId="S::hki@cefic.be::1792bd2c-174e-446c-b2e2-856ab48e1493" providerId="AD" clId="Web-{38DD9765-8F09-EA06-BB25-9BD9FA00F1C7}" dt="2026-02-05T20:40:12.776" v="6" actId="20577"/>
          <ac:spMkLst>
            <pc:docMk/>
            <pc:sldMk cId="2225401052" sldId="375"/>
            <ac:spMk id="5" creationId="{7A26C0BD-BB11-34FC-F6DA-3819602E684B}"/>
          </ac:spMkLst>
        </pc:spChg>
      </pc:sldChg>
      <pc:sldChg chg="modSp">
        <pc:chgData name="KIGGINS Heather" userId="S::hki@cefic.be::1792bd2c-174e-446c-b2e2-856ab48e1493" providerId="AD" clId="Web-{38DD9765-8F09-EA06-BB25-9BD9FA00F1C7}" dt="2026-02-05T20:41:02.277" v="52" actId="20577"/>
        <pc:sldMkLst>
          <pc:docMk/>
          <pc:sldMk cId="3323067753" sldId="376"/>
        </pc:sldMkLst>
        <pc:spChg chg="mod">
          <ac:chgData name="KIGGINS Heather" userId="S::hki@cefic.be::1792bd2c-174e-446c-b2e2-856ab48e1493" providerId="AD" clId="Web-{38DD9765-8F09-EA06-BB25-9BD9FA00F1C7}" dt="2026-02-05T20:41:02.277" v="52" actId="20577"/>
          <ac:spMkLst>
            <pc:docMk/>
            <pc:sldMk cId="3323067753" sldId="376"/>
            <ac:spMk id="60" creationId="{A377F943-7198-22EE-F66C-5D93D6F3FC22}"/>
          </ac:spMkLst>
        </pc:spChg>
      </pc:sldChg>
      <pc:sldChg chg="modSp">
        <pc:chgData name="KIGGINS Heather" userId="S::hki@cefic.be::1792bd2c-174e-446c-b2e2-856ab48e1493" providerId="AD" clId="Web-{38DD9765-8F09-EA06-BB25-9BD9FA00F1C7}" dt="2026-02-05T20:40:39.245" v="30" actId="20577"/>
        <pc:sldMkLst>
          <pc:docMk/>
          <pc:sldMk cId="3378582776" sldId="379"/>
        </pc:sldMkLst>
        <pc:spChg chg="mod">
          <ac:chgData name="KIGGINS Heather" userId="S::hki@cefic.be::1792bd2c-174e-446c-b2e2-856ab48e1493" providerId="AD" clId="Web-{38DD9765-8F09-EA06-BB25-9BD9FA00F1C7}" dt="2026-02-05T20:40:39.245" v="30" actId="20577"/>
          <ac:spMkLst>
            <pc:docMk/>
            <pc:sldMk cId="3378582776" sldId="379"/>
            <ac:spMk id="5" creationId="{3CEDA85E-417B-2A30-CDD9-25BF207521A6}"/>
          </ac:spMkLst>
        </pc:spChg>
      </pc:sldChg>
      <pc:sldChg chg="modSp">
        <pc:chgData name="KIGGINS Heather" userId="S::hki@cefic.be::1792bd2c-174e-446c-b2e2-856ab48e1493" providerId="AD" clId="Web-{38DD9765-8F09-EA06-BB25-9BD9FA00F1C7}" dt="2026-02-05T20:40:31.886" v="25" actId="20577"/>
        <pc:sldMkLst>
          <pc:docMk/>
          <pc:sldMk cId="1091232719" sldId="380"/>
        </pc:sldMkLst>
        <pc:spChg chg="mod">
          <ac:chgData name="KIGGINS Heather" userId="S::hki@cefic.be::1792bd2c-174e-446c-b2e2-856ab48e1493" providerId="AD" clId="Web-{38DD9765-8F09-EA06-BB25-9BD9FA00F1C7}" dt="2026-02-05T20:40:31.886" v="25" actId="20577"/>
          <ac:spMkLst>
            <pc:docMk/>
            <pc:sldMk cId="1091232719" sldId="380"/>
            <ac:spMk id="5" creationId="{79AF75DB-F281-3AEA-46F6-42983728591F}"/>
          </ac:spMkLst>
        </pc:spChg>
      </pc:sldChg>
    </pc:docChg>
  </pc:docChgLst>
  <pc:docChgLst>
    <pc:chgData name="GRASO Jana" userId="22f90eb7-a516-4686-b95c-c61bf6091092" providerId="ADAL" clId="{016C0CC4-A247-4D36-A95B-9D130A6416A0}"/>
    <pc:docChg chg="modSld">
      <pc:chgData name="GRASO Jana" userId="22f90eb7-a516-4686-b95c-c61bf6091092" providerId="ADAL" clId="{016C0CC4-A247-4D36-A95B-9D130A6416A0}" dt="2026-02-05T14:30:55.180" v="1" actId="20577"/>
      <pc:docMkLst>
        <pc:docMk/>
      </pc:docMkLst>
      <pc:sldChg chg="modSp mod">
        <pc:chgData name="GRASO Jana" userId="22f90eb7-a516-4686-b95c-c61bf6091092" providerId="ADAL" clId="{016C0CC4-A247-4D36-A95B-9D130A6416A0}" dt="2026-02-05T14:30:55.180" v="1" actId="20577"/>
        <pc:sldMkLst>
          <pc:docMk/>
          <pc:sldMk cId="2988942810" sldId="324"/>
        </pc:sldMkLst>
        <pc:spChg chg="mod">
          <ac:chgData name="GRASO Jana" userId="22f90eb7-a516-4686-b95c-c61bf6091092" providerId="ADAL" clId="{016C0CC4-A247-4D36-A95B-9D130A6416A0}" dt="2026-02-05T14:30:55.180" v="1" actId="20577"/>
          <ac:spMkLst>
            <pc:docMk/>
            <pc:sldMk cId="2988942810" sldId="324"/>
            <ac:spMk id="2" creationId="{C496FF81-5F8E-748A-0351-3717285066F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LID4096"/>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FF553334-24C9-4C7C-B85C-6A02AF54CC95}" type="datetimeFigureOut">
              <a:rPr lang="LID4096" smtClean="0"/>
              <a:t>02/05/2026</a:t>
            </a:fld>
            <a:endParaRPr lang="LID4096"/>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LID4096"/>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LID4096"/>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BDEFCE0-B43A-47DE-A05B-BF31141EE29F}" type="slidenum">
              <a:rPr lang="LID4096" smtClean="0"/>
              <a:t>‹#›</a:t>
            </a:fld>
            <a:endParaRPr lang="LID4096"/>
          </a:p>
        </p:txBody>
      </p:sp>
    </p:spTree>
    <p:extLst>
      <p:ext uri="{BB962C8B-B14F-4D97-AF65-F5344CB8AC3E}">
        <p14:creationId xmlns:p14="http://schemas.microsoft.com/office/powerpoint/2010/main" val="130845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5FC60-C845-C669-F960-4BBD31F85B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21ADC-7F4A-0205-F23A-F50DA28A58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253834-47EC-688B-1181-ABCF6E851C9F}"/>
              </a:ext>
            </a:extLst>
          </p:cNvPr>
          <p:cNvSpPr>
            <a:spLocks noGrp="1"/>
          </p:cNvSpPr>
          <p:nvPr>
            <p:ph type="body" idx="1"/>
          </p:nvPr>
        </p:nvSpPr>
        <p:spPr/>
        <p:txBody>
          <a:bodyPr/>
          <a:lstStyle/>
          <a:p>
            <a:endParaRPr lang="LID4096"/>
          </a:p>
        </p:txBody>
      </p:sp>
      <p:sp>
        <p:nvSpPr>
          <p:cNvPr id="4" name="Slide Number Placeholder 3">
            <a:extLst>
              <a:ext uri="{FF2B5EF4-FFF2-40B4-BE49-F238E27FC236}">
                <a16:creationId xmlns:a16="http://schemas.microsoft.com/office/drawing/2014/main" id="{FA05B972-FB68-5E58-31E9-899D8B6DA3A6}"/>
              </a:ext>
            </a:extLst>
          </p:cNvPr>
          <p:cNvSpPr>
            <a:spLocks noGrp="1"/>
          </p:cNvSpPr>
          <p:nvPr>
            <p:ph type="sldNum" sz="quarter" idx="5"/>
          </p:nvPr>
        </p:nvSpPr>
        <p:spPr/>
        <p:txBody>
          <a:bodyPr/>
          <a:lstStyle/>
          <a:p>
            <a:fld id="{3BDEFCE0-B43A-47DE-A05B-BF31141EE29F}" type="slidenum">
              <a:rPr lang="LID4096" smtClean="0"/>
              <a:t>2</a:t>
            </a:fld>
            <a:endParaRPr lang="LID4096"/>
          </a:p>
        </p:txBody>
      </p:sp>
    </p:spTree>
    <p:extLst>
      <p:ext uri="{BB962C8B-B14F-4D97-AF65-F5344CB8AC3E}">
        <p14:creationId xmlns:p14="http://schemas.microsoft.com/office/powerpoint/2010/main" val="1641219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ID4096"/>
          </a:p>
        </p:txBody>
      </p:sp>
      <p:sp>
        <p:nvSpPr>
          <p:cNvPr id="4" name="Slide Number Placeholder 3"/>
          <p:cNvSpPr>
            <a:spLocks noGrp="1"/>
          </p:cNvSpPr>
          <p:nvPr>
            <p:ph type="sldNum" sz="quarter" idx="5"/>
          </p:nvPr>
        </p:nvSpPr>
        <p:spPr/>
        <p:txBody>
          <a:bodyPr/>
          <a:lstStyle/>
          <a:p>
            <a:fld id="{3BDEFCE0-B43A-47DE-A05B-BF31141EE29F}" type="slidenum">
              <a:rPr lang="LID4096" smtClean="0"/>
              <a:t>3</a:t>
            </a:fld>
            <a:endParaRPr lang="LID4096"/>
          </a:p>
        </p:txBody>
      </p:sp>
    </p:spTree>
    <p:extLst>
      <p:ext uri="{BB962C8B-B14F-4D97-AF65-F5344CB8AC3E}">
        <p14:creationId xmlns:p14="http://schemas.microsoft.com/office/powerpoint/2010/main" val="1158009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B6EFD-1D20-6F9A-49B7-038D51BFA8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95CCC4-32B1-E202-FD41-31FBC22DE5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151715-D8D0-D897-3F86-DF97DABF1B62}"/>
              </a:ext>
            </a:extLst>
          </p:cNvPr>
          <p:cNvSpPr>
            <a:spLocks noGrp="1"/>
          </p:cNvSpPr>
          <p:nvPr>
            <p:ph type="body" idx="1"/>
          </p:nvPr>
        </p:nvSpPr>
        <p:spPr/>
        <p:txBody>
          <a:bodyPr/>
          <a:lstStyle/>
          <a:p>
            <a:endParaRPr lang="LID4096"/>
          </a:p>
        </p:txBody>
      </p:sp>
      <p:sp>
        <p:nvSpPr>
          <p:cNvPr id="4" name="Slide Number Placeholder 3">
            <a:extLst>
              <a:ext uri="{FF2B5EF4-FFF2-40B4-BE49-F238E27FC236}">
                <a16:creationId xmlns:a16="http://schemas.microsoft.com/office/drawing/2014/main" id="{E1C17EB1-FECA-A76F-8EC6-11D22B891B5C}"/>
              </a:ext>
            </a:extLst>
          </p:cNvPr>
          <p:cNvSpPr>
            <a:spLocks noGrp="1"/>
          </p:cNvSpPr>
          <p:nvPr>
            <p:ph type="sldNum" sz="quarter" idx="5"/>
          </p:nvPr>
        </p:nvSpPr>
        <p:spPr/>
        <p:txBody>
          <a:bodyPr/>
          <a:lstStyle/>
          <a:p>
            <a:fld id="{3BDEFCE0-B43A-47DE-A05B-BF31141EE29F}" type="slidenum">
              <a:rPr lang="LID4096" smtClean="0"/>
              <a:t>7</a:t>
            </a:fld>
            <a:endParaRPr lang="LID4096"/>
          </a:p>
        </p:txBody>
      </p:sp>
    </p:spTree>
    <p:extLst>
      <p:ext uri="{BB962C8B-B14F-4D97-AF65-F5344CB8AC3E}">
        <p14:creationId xmlns:p14="http://schemas.microsoft.com/office/powerpoint/2010/main" val="965864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D89FC6-26E1-134A-830A-0EB7B2D6BC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3FADDD-1595-4FEA-A492-D18DDE1175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4A1234-1BC5-9160-BBBC-9C716B2E874E}"/>
              </a:ext>
            </a:extLst>
          </p:cNvPr>
          <p:cNvSpPr>
            <a:spLocks noGrp="1"/>
          </p:cNvSpPr>
          <p:nvPr>
            <p:ph type="body" idx="1"/>
          </p:nvPr>
        </p:nvSpPr>
        <p:spPr/>
        <p:txBody>
          <a:bodyPr/>
          <a:lstStyle/>
          <a:p>
            <a:endParaRPr lang="LID4096"/>
          </a:p>
        </p:txBody>
      </p:sp>
      <p:sp>
        <p:nvSpPr>
          <p:cNvPr id="4" name="Slide Number Placeholder 3">
            <a:extLst>
              <a:ext uri="{FF2B5EF4-FFF2-40B4-BE49-F238E27FC236}">
                <a16:creationId xmlns:a16="http://schemas.microsoft.com/office/drawing/2014/main" id="{2D431E8E-C4A8-57CC-9D9A-259AD0545CDD}"/>
              </a:ext>
            </a:extLst>
          </p:cNvPr>
          <p:cNvSpPr>
            <a:spLocks noGrp="1"/>
          </p:cNvSpPr>
          <p:nvPr>
            <p:ph type="sldNum" sz="quarter" idx="5"/>
          </p:nvPr>
        </p:nvSpPr>
        <p:spPr/>
        <p:txBody>
          <a:bodyPr/>
          <a:lstStyle/>
          <a:p>
            <a:fld id="{3BDEFCE0-B43A-47DE-A05B-BF31141EE29F}" type="slidenum">
              <a:rPr lang="LID4096" smtClean="0"/>
              <a:t>8</a:t>
            </a:fld>
            <a:endParaRPr lang="LID4096"/>
          </a:p>
        </p:txBody>
      </p:sp>
    </p:spTree>
    <p:extLst>
      <p:ext uri="{BB962C8B-B14F-4D97-AF65-F5344CB8AC3E}">
        <p14:creationId xmlns:p14="http://schemas.microsoft.com/office/powerpoint/2010/main" val="466772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34335-80C4-FB0D-CFD2-FA7B71F9A9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6B69E4-7D0D-E61F-31DC-AA69C37B8B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DC0477-C947-48AA-D61F-CD7C9E381918}"/>
              </a:ext>
            </a:extLst>
          </p:cNvPr>
          <p:cNvSpPr>
            <a:spLocks noGrp="1"/>
          </p:cNvSpPr>
          <p:nvPr>
            <p:ph type="body" idx="1"/>
          </p:nvPr>
        </p:nvSpPr>
        <p:spPr/>
        <p:txBody>
          <a:bodyPr/>
          <a:lstStyle/>
          <a:p>
            <a:endParaRPr lang="LID4096"/>
          </a:p>
        </p:txBody>
      </p:sp>
      <p:sp>
        <p:nvSpPr>
          <p:cNvPr id="4" name="Slide Number Placeholder 3">
            <a:extLst>
              <a:ext uri="{FF2B5EF4-FFF2-40B4-BE49-F238E27FC236}">
                <a16:creationId xmlns:a16="http://schemas.microsoft.com/office/drawing/2014/main" id="{5F406375-5072-15AF-B720-8E5026BB8AEE}"/>
              </a:ext>
            </a:extLst>
          </p:cNvPr>
          <p:cNvSpPr>
            <a:spLocks noGrp="1"/>
          </p:cNvSpPr>
          <p:nvPr>
            <p:ph type="sldNum" sz="quarter" idx="5"/>
          </p:nvPr>
        </p:nvSpPr>
        <p:spPr/>
        <p:txBody>
          <a:bodyPr/>
          <a:lstStyle/>
          <a:p>
            <a:fld id="{3BDEFCE0-B43A-47DE-A05B-BF31141EE29F}" type="slidenum">
              <a:rPr lang="LID4096" smtClean="0"/>
              <a:t>9</a:t>
            </a:fld>
            <a:endParaRPr lang="LID4096"/>
          </a:p>
        </p:txBody>
      </p:sp>
    </p:spTree>
    <p:extLst>
      <p:ext uri="{BB962C8B-B14F-4D97-AF65-F5344CB8AC3E}">
        <p14:creationId xmlns:p14="http://schemas.microsoft.com/office/powerpoint/2010/main" val="3648623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EDCB3-ED5D-009D-02FE-50BD28E39B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B04240-317F-29C7-265A-B4ABEDEF7B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5DB83C-EE9E-66DD-7A74-3FB072A4B110}"/>
              </a:ext>
            </a:extLst>
          </p:cNvPr>
          <p:cNvSpPr>
            <a:spLocks noGrp="1"/>
          </p:cNvSpPr>
          <p:nvPr>
            <p:ph type="body" idx="1"/>
          </p:nvPr>
        </p:nvSpPr>
        <p:spPr/>
        <p:txBody>
          <a:bodyPr/>
          <a:lstStyle/>
          <a:p>
            <a:endParaRPr lang="LID4096"/>
          </a:p>
        </p:txBody>
      </p:sp>
      <p:sp>
        <p:nvSpPr>
          <p:cNvPr id="4" name="Slide Number Placeholder 3">
            <a:extLst>
              <a:ext uri="{FF2B5EF4-FFF2-40B4-BE49-F238E27FC236}">
                <a16:creationId xmlns:a16="http://schemas.microsoft.com/office/drawing/2014/main" id="{F37278BE-4581-6F92-90DF-5A92CAD31809}"/>
              </a:ext>
            </a:extLst>
          </p:cNvPr>
          <p:cNvSpPr>
            <a:spLocks noGrp="1"/>
          </p:cNvSpPr>
          <p:nvPr>
            <p:ph type="sldNum" sz="quarter" idx="5"/>
          </p:nvPr>
        </p:nvSpPr>
        <p:spPr/>
        <p:txBody>
          <a:bodyPr/>
          <a:lstStyle/>
          <a:p>
            <a:fld id="{3BDEFCE0-B43A-47DE-A05B-BF31141EE29F}" type="slidenum">
              <a:rPr lang="LID4096" smtClean="0"/>
              <a:t>10</a:t>
            </a:fld>
            <a:endParaRPr lang="LID4096"/>
          </a:p>
        </p:txBody>
      </p:sp>
    </p:spTree>
    <p:extLst>
      <p:ext uri="{BB962C8B-B14F-4D97-AF65-F5344CB8AC3E}">
        <p14:creationId xmlns:p14="http://schemas.microsoft.com/office/powerpoint/2010/main" val="2655217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FFF38-C2C8-8209-3C32-80AC19CB29F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LID4096"/>
          </a:p>
        </p:txBody>
      </p:sp>
      <p:sp>
        <p:nvSpPr>
          <p:cNvPr id="3" name="Subtitle 2">
            <a:extLst>
              <a:ext uri="{FF2B5EF4-FFF2-40B4-BE49-F238E27FC236}">
                <a16:creationId xmlns:a16="http://schemas.microsoft.com/office/drawing/2014/main" id="{A9612B11-5DA9-80A6-64F4-0099BDB644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LID4096"/>
          </a:p>
        </p:txBody>
      </p:sp>
      <p:sp>
        <p:nvSpPr>
          <p:cNvPr id="4" name="Date Placeholder 3">
            <a:extLst>
              <a:ext uri="{FF2B5EF4-FFF2-40B4-BE49-F238E27FC236}">
                <a16:creationId xmlns:a16="http://schemas.microsoft.com/office/drawing/2014/main" id="{673CD329-8757-6F6A-BE0D-660BF353E386}"/>
              </a:ext>
            </a:extLst>
          </p:cNvPr>
          <p:cNvSpPr>
            <a:spLocks noGrp="1"/>
          </p:cNvSpPr>
          <p:nvPr>
            <p:ph type="dt" sz="half" idx="10"/>
          </p:nvPr>
        </p:nvSpPr>
        <p:spPr/>
        <p:txBody>
          <a:bodyPr/>
          <a:lstStyle/>
          <a:p>
            <a:fld id="{B41B2DF1-D418-421C-98B6-7BC8CF57A60C}" type="datetimeFigureOut">
              <a:rPr lang="LID4096" smtClean="0"/>
              <a:t>02/05/2026</a:t>
            </a:fld>
            <a:endParaRPr lang="LID4096"/>
          </a:p>
        </p:txBody>
      </p:sp>
      <p:sp>
        <p:nvSpPr>
          <p:cNvPr id="5" name="Footer Placeholder 4">
            <a:extLst>
              <a:ext uri="{FF2B5EF4-FFF2-40B4-BE49-F238E27FC236}">
                <a16:creationId xmlns:a16="http://schemas.microsoft.com/office/drawing/2014/main" id="{7BA18B5F-09F6-55C7-BDB2-8F3DDAB1082B}"/>
              </a:ext>
            </a:extLst>
          </p:cNvPr>
          <p:cNvSpPr>
            <a:spLocks noGrp="1"/>
          </p:cNvSpPr>
          <p:nvPr>
            <p:ph type="ftr" sz="quarter" idx="11"/>
          </p:nvPr>
        </p:nvSpPr>
        <p:spPr/>
        <p:txBody>
          <a:bodyPr/>
          <a:lstStyle/>
          <a:p>
            <a:endParaRPr lang="LID4096"/>
          </a:p>
        </p:txBody>
      </p:sp>
      <p:sp>
        <p:nvSpPr>
          <p:cNvPr id="6" name="Slide Number Placeholder 5">
            <a:extLst>
              <a:ext uri="{FF2B5EF4-FFF2-40B4-BE49-F238E27FC236}">
                <a16:creationId xmlns:a16="http://schemas.microsoft.com/office/drawing/2014/main" id="{642AAF5B-CB64-D756-2649-E7806E362D0F}"/>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3512731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1377F-A8CF-165F-9766-25048A764742}"/>
              </a:ext>
            </a:extLst>
          </p:cNvPr>
          <p:cNvSpPr>
            <a:spLocks noGrp="1"/>
          </p:cNvSpPr>
          <p:nvPr>
            <p:ph type="title"/>
          </p:nvPr>
        </p:nvSpPr>
        <p:spPr/>
        <p:txBody>
          <a:bodyPr/>
          <a:lstStyle/>
          <a:p>
            <a:r>
              <a:rPr lang="en-US"/>
              <a:t>Click to edit Master title style</a:t>
            </a:r>
            <a:endParaRPr lang="LID4096"/>
          </a:p>
        </p:txBody>
      </p:sp>
      <p:sp>
        <p:nvSpPr>
          <p:cNvPr id="3" name="Vertical Text Placeholder 2">
            <a:extLst>
              <a:ext uri="{FF2B5EF4-FFF2-40B4-BE49-F238E27FC236}">
                <a16:creationId xmlns:a16="http://schemas.microsoft.com/office/drawing/2014/main" id="{CEA5D59F-A190-2EBA-2136-F3487D5A68F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Date Placeholder 3">
            <a:extLst>
              <a:ext uri="{FF2B5EF4-FFF2-40B4-BE49-F238E27FC236}">
                <a16:creationId xmlns:a16="http://schemas.microsoft.com/office/drawing/2014/main" id="{02741A99-85D1-36ED-4731-901CACD190DF}"/>
              </a:ext>
            </a:extLst>
          </p:cNvPr>
          <p:cNvSpPr>
            <a:spLocks noGrp="1"/>
          </p:cNvSpPr>
          <p:nvPr>
            <p:ph type="dt" sz="half" idx="10"/>
          </p:nvPr>
        </p:nvSpPr>
        <p:spPr/>
        <p:txBody>
          <a:bodyPr/>
          <a:lstStyle/>
          <a:p>
            <a:fld id="{B41B2DF1-D418-421C-98B6-7BC8CF57A60C}" type="datetimeFigureOut">
              <a:rPr lang="LID4096" smtClean="0"/>
              <a:t>02/05/2026</a:t>
            </a:fld>
            <a:endParaRPr lang="LID4096"/>
          </a:p>
        </p:txBody>
      </p:sp>
      <p:sp>
        <p:nvSpPr>
          <p:cNvPr id="5" name="Footer Placeholder 4">
            <a:extLst>
              <a:ext uri="{FF2B5EF4-FFF2-40B4-BE49-F238E27FC236}">
                <a16:creationId xmlns:a16="http://schemas.microsoft.com/office/drawing/2014/main" id="{B3DD36B5-AFF0-0BE7-8A81-908F5B9F6FD6}"/>
              </a:ext>
            </a:extLst>
          </p:cNvPr>
          <p:cNvSpPr>
            <a:spLocks noGrp="1"/>
          </p:cNvSpPr>
          <p:nvPr>
            <p:ph type="ftr" sz="quarter" idx="11"/>
          </p:nvPr>
        </p:nvSpPr>
        <p:spPr/>
        <p:txBody>
          <a:bodyPr/>
          <a:lstStyle/>
          <a:p>
            <a:endParaRPr lang="LID4096"/>
          </a:p>
        </p:txBody>
      </p:sp>
      <p:sp>
        <p:nvSpPr>
          <p:cNvPr id="6" name="Slide Number Placeholder 5">
            <a:extLst>
              <a:ext uri="{FF2B5EF4-FFF2-40B4-BE49-F238E27FC236}">
                <a16:creationId xmlns:a16="http://schemas.microsoft.com/office/drawing/2014/main" id="{C0452F41-34F4-4A8B-7FE5-F54645F37482}"/>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298479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D8A1B6D-1893-FABF-0C38-B173EEBCC76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ID4096"/>
          </a:p>
        </p:txBody>
      </p:sp>
      <p:sp>
        <p:nvSpPr>
          <p:cNvPr id="3" name="Vertical Text Placeholder 2">
            <a:extLst>
              <a:ext uri="{FF2B5EF4-FFF2-40B4-BE49-F238E27FC236}">
                <a16:creationId xmlns:a16="http://schemas.microsoft.com/office/drawing/2014/main" id="{F96E971A-1176-A80D-37C1-6A60DC3CB30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Date Placeholder 3">
            <a:extLst>
              <a:ext uri="{FF2B5EF4-FFF2-40B4-BE49-F238E27FC236}">
                <a16:creationId xmlns:a16="http://schemas.microsoft.com/office/drawing/2014/main" id="{15BC5FB5-45CE-4660-C042-7168D51AF4C3}"/>
              </a:ext>
            </a:extLst>
          </p:cNvPr>
          <p:cNvSpPr>
            <a:spLocks noGrp="1"/>
          </p:cNvSpPr>
          <p:nvPr>
            <p:ph type="dt" sz="half" idx="10"/>
          </p:nvPr>
        </p:nvSpPr>
        <p:spPr/>
        <p:txBody>
          <a:bodyPr/>
          <a:lstStyle/>
          <a:p>
            <a:fld id="{B41B2DF1-D418-421C-98B6-7BC8CF57A60C}" type="datetimeFigureOut">
              <a:rPr lang="LID4096" smtClean="0"/>
              <a:t>02/05/2026</a:t>
            </a:fld>
            <a:endParaRPr lang="LID4096"/>
          </a:p>
        </p:txBody>
      </p:sp>
      <p:sp>
        <p:nvSpPr>
          <p:cNvPr id="5" name="Footer Placeholder 4">
            <a:extLst>
              <a:ext uri="{FF2B5EF4-FFF2-40B4-BE49-F238E27FC236}">
                <a16:creationId xmlns:a16="http://schemas.microsoft.com/office/drawing/2014/main" id="{CFD6F6CF-7E82-8D1B-BA3F-FC9FB0F8C7CC}"/>
              </a:ext>
            </a:extLst>
          </p:cNvPr>
          <p:cNvSpPr>
            <a:spLocks noGrp="1"/>
          </p:cNvSpPr>
          <p:nvPr>
            <p:ph type="ftr" sz="quarter" idx="11"/>
          </p:nvPr>
        </p:nvSpPr>
        <p:spPr/>
        <p:txBody>
          <a:bodyPr/>
          <a:lstStyle/>
          <a:p>
            <a:endParaRPr lang="LID4096"/>
          </a:p>
        </p:txBody>
      </p:sp>
      <p:sp>
        <p:nvSpPr>
          <p:cNvPr id="6" name="Slide Number Placeholder 5">
            <a:extLst>
              <a:ext uri="{FF2B5EF4-FFF2-40B4-BE49-F238E27FC236}">
                <a16:creationId xmlns:a16="http://schemas.microsoft.com/office/drawing/2014/main" id="{07BE6BC9-3B53-ED77-B031-2365C9E945E9}"/>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218924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0A9CF-E9B7-975C-356A-47D2888F33F8}"/>
              </a:ext>
            </a:extLst>
          </p:cNvPr>
          <p:cNvSpPr>
            <a:spLocks noGrp="1"/>
          </p:cNvSpPr>
          <p:nvPr>
            <p:ph type="title"/>
          </p:nvPr>
        </p:nvSpPr>
        <p:spPr/>
        <p:txBody>
          <a:bodyPr/>
          <a:lstStyle/>
          <a:p>
            <a:r>
              <a:rPr lang="en-US"/>
              <a:t>Click to edit Master title style</a:t>
            </a:r>
            <a:endParaRPr lang="LID4096"/>
          </a:p>
        </p:txBody>
      </p:sp>
      <p:sp>
        <p:nvSpPr>
          <p:cNvPr id="3" name="Content Placeholder 2">
            <a:extLst>
              <a:ext uri="{FF2B5EF4-FFF2-40B4-BE49-F238E27FC236}">
                <a16:creationId xmlns:a16="http://schemas.microsoft.com/office/drawing/2014/main" id="{56490160-FEFB-79BA-49B4-1B67B1359BF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Date Placeholder 3">
            <a:extLst>
              <a:ext uri="{FF2B5EF4-FFF2-40B4-BE49-F238E27FC236}">
                <a16:creationId xmlns:a16="http://schemas.microsoft.com/office/drawing/2014/main" id="{9E20E994-57A0-4012-2D89-BB5CBF27C67D}"/>
              </a:ext>
            </a:extLst>
          </p:cNvPr>
          <p:cNvSpPr>
            <a:spLocks noGrp="1"/>
          </p:cNvSpPr>
          <p:nvPr>
            <p:ph type="dt" sz="half" idx="10"/>
          </p:nvPr>
        </p:nvSpPr>
        <p:spPr/>
        <p:txBody>
          <a:bodyPr/>
          <a:lstStyle/>
          <a:p>
            <a:fld id="{B41B2DF1-D418-421C-98B6-7BC8CF57A60C}" type="datetimeFigureOut">
              <a:rPr lang="LID4096" smtClean="0"/>
              <a:t>02/05/2026</a:t>
            </a:fld>
            <a:endParaRPr lang="LID4096"/>
          </a:p>
        </p:txBody>
      </p:sp>
      <p:sp>
        <p:nvSpPr>
          <p:cNvPr id="5" name="Footer Placeholder 4">
            <a:extLst>
              <a:ext uri="{FF2B5EF4-FFF2-40B4-BE49-F238E27FC236}">
                <a16:creationId xmlns:a16="http://schemas.microsoft.com/office/drawing/2014/main" id="{3218358D-670E-BC60-FFC6-6A6DCBF5AC90}"/>
              </a:ext>
            </a:extLst>
          </p:cNvPr>
          <p:cNvSpPr>
            <a:spLocks noGrp="1"/>
          </p:cNvSpPr>
          <p:nvPr>
            <p:ph type="ftr" sz="quarter" idx="11"/>
          </p:nvPr>
        </p:nvSpPr>
        <p:spPr/>
        <p:txBody>
          <a:bodyPr/>
          <a:lstStyle/>
          <a:p>
            <a:endParaRPr lang="LID4096"/>
          </a:p>
        </p:txBody>
      </p:sp>
      <p:sp>
        <p:nvSpPr>
          <p:cNvPr id="6" name="Slide Number Placeholder 5">
            <a:extLst>
              <a:ext uri="{FF2B5EF4-FFF2-40B4-BE49-F238E27FC236}">
                <a16:creationId xmlns:a16="http://schemas.microsoft.com/office/drawing/2014/main" id="{DA948526-FC00-1A44-5F78-F6A8547A0D78}"/>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3510730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5A719-27B3-1743-53ED-5C9EDDC4FA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ID4096"/>
          </a:p>
        </p:txBody>
      </p:sp>
      <p:sp>
        <p:nvSpPr>
          <p:cNvPr id="3" name="Text Placeholder 2">
            <a:extLst>
              <a:ext uri="{FF2B5EF4-FFF2-40B4-BE49-F238E27FC236}">
                <a16:creationId xmlns:a16="http://schemas.microsoft.com/office/drawing/2014/main" id="{45AEDA3A-C447-D6FA-10E4-420F91947D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1F4CD4D-7364-E6F4-C3D2-1E227A26D84B}"/>
              </a:ext>
            </a:extLst>
          </p:cNvPr>
          <p:cNvSpPr>
            <a:spLocks noGrp="1"/>
          </p:cNvSpPr>
          <p:nvPr>
            <p:ph type="dt" sz="half" idx="10"/>
          </p:nvPr>
        </p:nvSpPr>
        <p:spPr/>
        <p:txBody>
          <a:bodyPr/>
          <a:lstStyle/>
          <a:p>
            <a:fld id="{B41B2DF1-D418-421C-98B6-7BC8CF57A60C}" type="datetimeFigureOut">
              <a:rPr lang="LID4096" smtClean="0"/>
              <a:t>02/05/2026</a:t>
            </a:fld>
            <a:endParaRPr lang="LID4096"/>
          </a:p>
        </p:txBody>
      </p:sp>
      <p:sp>
        <p:nvSpPr>
          <p:cNvPr id="5" name="Footer Placeholder 4">
            <a:extLst>
              <a:ext uri="{FF2B5EF4-FFF2-40B4-BE49-F238E27FC236}">
                <a16:creationId xmlns:a16="http://schemas.microsoft.com/office/drawing/2014/main" id="{E599E932-A5B6-F037-CF69-6A273A7D1614}"/>
              </a:ext>
            </a:extLst>
          </p:cNvPr>
          <p:cNvSpPr>
            <a:spLocks noGrp="1"/>
          </p:cNvSpPr>
          <p:nvPr>
            <p:ph type="ftr" sz="quarter" idx="11"/>
          </p:nvPr>
        </p:nvSpPr>
        <p:spPr/>
        <p:txBody>
          <a:bodyPr/>
          <a:lstStyle/>
          <a:p>
            <a:endParaRPr lang="LID4096"/>
          </a:p>
        </p:txBody>
      </p:sp>
      <p:sp>
        <p:nvSpPr>
          <p:cNvPr id="6" name="Slide Number Placeholder 5">
            <a:extLst>
              <a:ext uri="{FF2B5EF4-FFF2-40B4-BE49-F238E27FC236}">
                <a16:creationId xmlns:a16="http://schemas.microsoft.com/office/drawing/2014/main" id="{B7CF3518-3116-12A6-DFA2-6A75079ED782}"/>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1580015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7FA08-71B8-C6A9-2E1A-E7B576BDB71D}"/>
              </a:ext>
            </a:extLst>
          </p:cNvPr>
          <p:cNvSpPr>
            <a:spLocks noGrp="1"/>
          </p:cNvSpPr>
          <p:nvPr>
            <p:ph type="title"/>
          </p:nvPr>
        </p:nvSpPr>
        <p:spPr/>
        <p:txBody>
          <a:bodyPr/>
          <a:lstStyle/>
          <a:p>
            <a:r>
              <a:rPr lang="en-US"/>
              <a:t>Click to edit Master title style</a:t>
            </a:r>
            <a:endParaRPr lang="LID4096"/>
          </a:p>
        </p:txBody>
      </p:sp>
      <p:sp>
        <p:nvSpPr>
          <p:cNvPr id="3" name="Content Placeholder 2">
            <a:extLst>
              <a:ext uri="{FF2B5EF4-FFF2-40B4-BE49-F238E27FC236}">
                <a16:creationId xmlns:a16="http://schemas.microsoft.com/office/drawing/2014/main" id="{BD36929E-7A27-A59F-3780-9271D0B1BC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Content Placeholder 3">
            <a:extLst>
              <a:ext uri="{FF2B5EF4-FFF2-40B4-BE49-F238E27FC236}">
                <a16:creationId xmlns:a16="http://schemas.microsoft.com/office/drawing/2014/main" id="{7B599904-6241-7473-8F0D-DE4767C76AD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5" name="Date Placeholder 4">
            <a:extLst>
              <a:ext uri="{FF2B5EF4-FFF2-40B4-BE49-F238E27FC236}">
                <a16:creationId xmlns:a16="http://schemas.microsoft.com/office/drawing/2014/main" id="{350260D0-284B-A6E9-9A12-4464832D4401}"/>
              </a:ext>
            </a:extLst>
          </p:cNvPr>
          <p:cNvSpPr>
            <a:spLocks noGrp="1"/>
          </p:cNvSpPr>
          <p:nvPr>
            <p:ph type="dt" sz="half" idx="10"/>
          </p:nvPr>
        </p:nvSpPr>
        <p:spPr/>
        <p:txBody>
          <a:bodyPr/>
          <a:lstStyle/>
          <a:p>
            <a:fld id="{B41B2DF1-D418-421C-98B6-7BC8CF57A60C}" type="datetimeFigureOut">
              <a:rPr lang="LID4096" smtClean="0"/>
              <a:t>02/05/2026</a:t>
            </a:fld>
            <a:endParaRPr lang="LID4096"/>
          </a:p>
        </p:txBody>
      </p:sp>
      <p:sp>
        <p:nvSpPr>
          <p:cNvPr id="6" name="Footer Placeholder 5">
            <a:extLst>
              <a:ext uri="{FF2B5EF4-FFF2-40B4-BE49-F238E27FC236}">
                <a16:creationId xmlns:a16="http://schemas.microsoft.com/office/drawing/2014/main" id="{EA06A8A9-8A83-350D-63CC-C72DF2376F0A}"/>
              </a:ext>
            </a:extLst>
          </p:cNvPr>
          <p:cNvSpPr>
            <a:spLocks noGrp="1"/>
          </p:cNvSpPr>
          <p:nvPr>
            <p:ph type="ftr" sz="quarter" idx="11"/>
          </p:nvPr>
        </p:nvSpPr>
        <p:spPr/>
        <p:txBody>
          <a:bodyPr/>
          <a:lstStyle/>
          <a:p>
            <a:endParaRPr lang="LID4096"/>
          </a:p>
        </p:txBody>
      </p:sp>
      <p:sp>
        <p:nvSpPr>
          <p:cNvPr id="7" name="Slide Number Placeholder 6">
            <a:extLst>
              <a:ext uri="{FF2B5EF4-FFF2-40B4-BE49-F238E27FC236}">
                <a16:creationId xmlns:a16="http://schemas.microsoft.com/office/drawing/2014/main" id="{55397C5D-B952-564B-DCC4-87CD6D2F4DA3}"/>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326443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31F07-2A30-71F3-C5EC-7A30A8FA20AE}"/>
              </a:ext>
            </a:extLst>
          </p:cNvPr>
          <p:cNvSpPr>
            <a:spLocks noGrp="1"/>
          </p:cNvSpPr>
          <p:nvPr>
            <p:ph type="title"/>
          </p:nvPr>
        </p:nvSpPr>
        <p:spPr>
          <a:xfrm>
            <a:off x="839788" y="365125"/>
            <a:ext cx="10515600" cy="1325563"/>
          </a:xfrm>
        </p:spPr>
        <p:txBody>
          <a:bodyPr/>
          <a:lstStyle/>
          <a:p>
            <a:r>
              <a:rPr lang="en-US"/>
              <a:t>Click to edit Master title style</a:t>
            </a:r>
            <a:endParaRPr lang="LID4096"/>
          </a:p>
        </p:txBody>
      </p:sp>
      <p:sp>
        <p:nvSpPr>
          <p:cNvPr id="3" name="Text Placeholder 2">
            <a:extLst>
              <a:ext uri="{FF2B5EF4-FFF2-40B4-BE49-F238E27FC236}">
                <a16:creationId xmlns:a16="http://schemas.microsoft.com/office/drawing/2014/main" id="{56A4D0A9-488C-F5F1-BE86-DB53F676B2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FCC926A-DCB7-7CE7-3FC8-DDFD3ED1A35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5" name="Text Placeholder 4">
            <a:extLst>
              <a:ext uri="{FF2B5EF4-FFF2-40B4-BE49-F238E27FC236}">
                <a16:creationId xmlns:a16="http://schemas.microsoft.com/office/drawing/2014/main" id="{16FC1778-29F6-F562-C585-D7E3C2F09A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5C2CCDA-C3E3-8BA3-C58E-9382558911C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7" name="Date Placeholder 6">
            <a:extLst>
              <a:ext uri="{FF2B5EF4-FFF2-40B4-BE49-F238E27FC236}">
                <a16:creationId xmlns:a16="http://schemas.microsoft.com/office/drawing/2014/main" id="{39129629-1AE2-6DC2-6452-2307D6DB9FB0}"/>
              </a:ext>
            </a:extLst>
          </p:cNvPr>
          <p:cNvSpPr>
            <a:spLocks noGrp="1"/>
          </p:cNvSpPr>
          <p:nvPr>
            <p:ph type="dt" sz="half" idx="10"/>
          </p:nvPr>
        </p:nvSpPr>
        <p:spPr/>
        <p:txBody>
          <a:bodyPr/>
          <a:lstStyle/>
          <a:p>
            <a:fld id="{B41B2DF1-D418-421C-98B6-7BC8CF57A60C}" type="datetimeFigureOut">
              <a:rPr lang="LID4096" smtClean="0"/>
              <a:t>02/05/2026</a:t>
            </a:fld>
            <a:endParaRPr lang="LID4096"/>
          </a:p>
        </p:txBody>
      </p:sp>
      <p:sp>
        <p:nvSpPr>
          <p:cNvPr id="8" name="Footer Placeholder 7">
            <a:extLst>
              <a:ext uri="{FF2B5EF4-FFF2-40B4-BE49-F238E27FC236}">
                <a16:creationId xmlns:a16="http://schemas.microsoft.com/office/drawing/2014/main" id="{10A4DDE7-17F9-1536-8FB2-5766A3A69519}"/>
              </a:ext>
            </a:extLst>
          </p:cNvPr>
          <p:cNvSpPr>
            <a:spLocks noGrp="1"/>
          </p:cNvSpPr>
          <p:nvPr>
            <p:ph type="ftr" sz="quarter" idx="11"/>
          </p:nvPr>
        </p:nvSpPr>
        <p:spPr/>
        <p:txBody>
          <a:bodyPr/>
          <a:lstStyle/>
          <a:p>
            <a:endParaRPr lang="LID4096"/>
          </a:p>
        </p:txBody>
      </p:sp>
      <p:sp>
        <p:nvSpPr>
          <p:cNvPr id="9" name="Slide Number Placeholder 8">
            <a:extLst>
              <a:ext uri="{FF2B5EF4-FFF2-40B4-BE49-F238E27FC236}">
                <a16:creationId xmlns:a16="http://schemas.microsoft.com/office/drawing/2014/main" id="{F121DEDD-7266-0547-B32D-7998F864D132}"/>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90642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A153D-5EBC-9667-DD19-0092F57EF1EE}"/>
              </a:ext>
            </a:extLst>
          </p:cNvPr>
          <p:cNvSpPr>
            <a:spLocks noGrp="1"/>
          </p:cNvSpPr>
          <p:nvPr>
            <p:ph type="title"/>
          </p:nvPr>
        </p:nvSpPr>
        <p:spPr/>
        <p:txBody>
          <a:bodyPr/>
          <a:lstStyle/>
          <a:p>
            <a:r>
              <a:rPr lang="en-US"/>
              <a:t>Click to edit Master title style</a:t>
            </a:r>
            <a:endParaRPr lang="LID4096"/>
          </a:p>
        </p:txBody>
      </p:sp>
      <p:sp>
        <p:nvSpPr>
          <p:cNvPr id="3" name="Date Placeholder 2">
            <a:extLst>
              <a:ext uri="{FF2B5EF4-FFF2-40B4-BE49-F238E27FC236}">
                <a16:creationId xmlns:a16="http://schemas.microsoft.com/office/drawing/2014/main" id="{21CCFC63-57B0-3C32-964A-558244A1D5D0}"/>
              </a:ext>
            </a:extLst>
          </p:cNvPr>
          <p:cNvSpPr>
            <a:spLocks noGrp="1"/>
          </p:cNvSpPr>
          <p:nvPr>
            <p:ph type="dt" sz="half" idx="10"/>
          </p:nvPr>
        </p:nvSpPr>
        <p:spPr/>
        <p:txBody>
          <a:bodyPr/>
          <a:lstStyle/>
          <a:p>
            <a:fld id="{B41B2DF1-D418-421C-98B6-7BC8CF57A60C}" type="datetimeFigureOut">
              <a:rPr lang="LID4096" smtClean="0"/>
              <a:t>02/05/2026</a:t>
            </a:fld>
            <a:endParaRPr lang="LID4096"/>
          </a:p>
        </p:txBody>
      </p:sp>
      <p:sp>
        <p:nvSpPr>
          <p:cNvPr id="4" name="Footer Placeholder 3">
            <a:extLst>
              <a:ext uri="{FF2B5EF4-FFF2-40B4-BE49-F238E27FC236}">
                <a16:creationId xmlns:a16="http://schemas.microsoft.com/office/drawing/2014/main" id="{80BA8670-8CBD-3C78-472E-3A3D45DEA927}"/>
              </a:ext>
            </a:extLst>
          </p:cNvPr>
          <p:cNvSpPr>
            <a:spLocks noGrp="1"/>
          </p:cNvSpPr>
          <p:nvPr>
            <p:ph type="ftr" sz="quarter" idx="11"/>
          </p:nvPr>
        </p:nvSpPr>
        <p:spPr/>
        <p:txBody>
          <a:bodyPr/>
          <a:lstStyle/>
          <a:p>
            <a:endParaRPr lang="LID4096"/>
          </a:p>
        </p:txBody>
      </p:sp>
      <p:sp>
        <p:nvSpPr>
          <p:cNvPr id="5" name="Slide Number Placeholder 4">
            <a:extLst>
              <a:ext uri="{FF2B5EF4-FFF2-40B4-BE49-F238E27FC236}">
                <a16:creationId xmlns:a16="http://schemas.microsoft.com/office/drawing/2014/main" id="{7BBE25B3-6A5F-0DE9-A8C4-4309F050091A}"/>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2027439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BEBC64-78E8-A727-DF8D-1488A4FB3803}"/>
              </a:ext>
            </a:extLst>
          </p:cNvPr>
          <p:cNvSpPr>
            <a:spLocks noGrp="1"/>
          </p:cNvSpPr>
          <p:nvPr>
            <p:ph type="dt" sz="half" idx="10"/>
          </p:nvPr>
        </p:nvSpPr>
        <p:spPr/>
        <p:txBody>
          <a:bodyPr/>
          <a:lstStyle/>
          <a:p>
            <a:fld id="{B41B2DF1-D418-421C-98B6-7BC8CF57A60C}" type="datetimeFigureOut">
              <a:rPr lang="LID4096" smtClean="0"/>
              <a:t>02/05/2026</a:t>
            </a:fld>
            <a:endParaRPr lang="LID4096"/>
          </a:p>
        </p:txBody>
      </p:sp>
      <p:sp>
        <p:nvSpPr>
          <p:cNvPr id="3" name="Footer Placeholder 2">
            <a:extLst>
              <a:ext uri="{FF2B5EF4-FFF2-40B4-BE49-F238E27FC236}">
                <a16:creationId xmlns:a16="http://schemas.microsoft.com/office/drawing/2014/main" id="{B82DB0A1-C873-893A-DFF4-E0FDC61F4311}"/>
              </a:ext>
            </a:extLst>
          </p:cNvPr>
          <p:cNvSpPr>
            <a:spLocks noGrp="1"/>
          </p:cNvSpPr>
          <p:nvPr>
            <p:ph type="ftr" sz="quarter" idx="11"/>
          </p:nvPr>
        </p:nvSpPr>
        <p:spPr/>
        <p:txBody>
          <a:bodyPr/>
          <a:lstStyle/>
          <a:p>
            <a:endParaRPr lang="LID4096"/>
          </a:p>
        </p:txBody>
      </p:sp>
      <p:sp>
        <p:nvSpPr>
          <p:cNvPr id="4" name="Slide Number Placeholder 3">
            <a:extLst>
              <a:ext uri="{FF2B5EF4-FFF2-40B4-BE49-F238E27FC236}">
                <a16:creationId xmlns:a16="http://schemas.microsoft.com/office/drawing/2014/main" id="{039196B2-6AAB-64D3-4DBD-5D50EEAD31C4}"/>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1330435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73AEE-CE5C-66EE-70B2-6503D1B7A4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ID4096"/>
          </a:p>
        </p:txBody>
      </p:sp>
      <p:sp>
        <p:nvSpPr>
          <p:cNvPr id="3" name="Content Placeholder 2">
            <a:extLst>
              <a:ext uri="{FF2B5EF4-FFF2-40B4-BE49-F238E27FC236}">
                <a16:creationId xmlns:a16="http://schemas.microsoft.com/office/drawing/2014/main" id="{26B5A557-049F-42E6-FF27-5C81F392EF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Text Placeholder 3">
            <a:extLst>
              <a:ext uri="{FF2B5EF4-FFF2-40B4-BE49-F238E27FC236}">
                <a16:creationId xmlns:a16="http://schemas.microsoft.com/office/drawing/2014/main" id="{5A3D9889-A00F-AFC0-8E21-6B1D69863B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0376B8-F4DC-52DC-50D9-D81117F480A2}"/>
              </a:ext>
            </a:extLst>
          </p:cNvPr>
          <p:cNvSpPr>
            <a:spLocks noGrp="1"/>
          </p:cNvSpPr>
          <p:nvPr>
            <p:ph type="dt" sz="half" idx="10"/>
          </p:nvPr>
        </p:nvSpPr>
        <p:spPr/>
        <p:txBody>
          <a:bodyPr/>
          <a:lstStyle/>
          <a:p>
            <a:fld id="{B41B2DF1-D418-421C-98B6-7BC8CF57A60C}" type="datetimeFigureOut">
              <a:rPr lang="LID4096" smtClean="0"/>
              <a:t>02/05/2026</a:t>
            </a:fld>
            <a:endParaRPr lang="LID4096"/>
          </a:p>
        </p:txBody>
      </p:sp>
      <p:sp>
        <p:nvSpPr>
          <p:cNvPr id="6" name="Footer Placeholder 5">
            <a:extLst>
              <a:ext uri="{FF2B5EF4-FFF2-40B4-BE49-F238E27FC236}">
                <a16:creationId xmlns:a16="http://schemas.microsoft.com/office/drawing/2014/main" id="{1F280292-4212-D00B-C241-404A18D8E9FC}"/>
              </a:ext>
            </a:extLst>
          </p:cNvPr>
          <p:cNvSpPr>
            <a:spLocks noGrp="1"/>
          </p:cNvSpPr>
          <p:nvPr>
            <p:ph type="ftr" sz="quarter" idx="11"/>
          </p:nvPr>
        </p:nvSpPr>
        <p:spPr/>
        <p:txBody>
          <a:bodyPr/>
          <a:lstStyle/>
          <a:p>
            <a:endParaRPr lang="LID4096"/>
          </a:p>
        </p:txBody>
      </p:sp>
      <p:sp>
        <p:nvSpPr>
          <p:cNvPr id="7" name="Slide Number Placeholder 6">
            <a:extLst>
              <a:ext uri="{FF2B5EF4-FFF2-40B4-BE49-F238E27FC236}">
                <a16:creationId xmlns:a16="http://schemas.microsoft.com/office/drawing/2014/main" id="{9942E5B6-27D7-052F-25DE-68B7CF4C3C5E}"/>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2166744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4CB62-A2A4-A33B-285A-18E7D62160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ID4096"/>
          </a:p>
        </p:txBody>
      </p:sp>
      <p:sp>
        <p:nvSpPr>
          <p:cNvPr id="3" name="Picture Placeholder 2">
            <a:extLst>
              <a:ext uri="{FF2B5EF4-FFF2-40B4-BE49-F238E27FC236}">
                <a16:creationId xmlns:a16="http://schemas.microsoft.com/office/drawing/2014/main" id="{37698990-5D2E-31F1-A158-DBFAC8C4AA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ID4096"/>
          </a:p>
        </p:txBody>
      </p:sp>
      <p:sp>
        <p:nvSpPr>
          <p:cNvPr id="4" name="Text Placeholder 3">
            <a:extLst>
              <a:ext uri="{FF2B5EF4-FFF2-40B4-BE49-F238E27FC236}">
                <a16:creationId xmlns:a16="http://schemas.microsoft.com/office/drawing/2014/main" id="{C94B9BB1-1513-E39C-B41D-1C1F3C12D4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C22CC9-EC34-9F5D-4254-AEC3436B4E2E}"/>
              </a:ext>
            </a:extLst>
          </p:cNvPr>
          <p:cNvSpPr>
            <a:spLocks noGrp="1"/>
          </p:cNvSpPr>
          <p:nvPr>
            <p:ph type="dt" sz="half" idx="10"/>
          </p:nvPr>
        </p:nvSpPr>
        <p:spPr/>
        <p:txBody>
          <a:bodyPr/>
          <a:lstStyle/>
          <a:p>
            <a:fld id="{B41B2DF1-D418-421C-98B6-7BC8CF57A60C}" type="datetimeFigureOut">
              <a:rPr lang="LID4096" smtClean="0"/>
              <a:t>02/05/2026</a:t>
            </a:fld>
            <a:endParaRPr lang="LID4096"/>
          </a:p>
        </p:txBody>
      </p:sp>
      <p:sp>
        <p:nvSpPr>
          <p:cNvPr id="6" name="Footer Placeholder 5">
            <a:extLst>
              <a:ext uri="{FF2B5EF4-FFF2-40B4-BE49-F238E27FC236}">
                <a16:creationId xmlns:a16="http://schemas.microsoft.com/office/drawing/2014/main" id="{A7D51E2B-A8B8-FC7B-0AD2-4D00F449AEB4}"/>
              </a:ext>
            </a:extLst>
          </p:cNvPr>
          <p:cNvSpPr>
            <a:spLocks noGrp="1"/>
          </p:cNvSpPr>
          <p:nvPr>
            <p:ph type="ftr" sz="quarter" idx="11"/>
          </p:nvPr>
        </p:nvSpPr>
        <p:spPr/>
        <p:txBody>
          <a:bodyPr/>
          <a:lstStyle/>
          <a:p>
            <a:endParaRPr lang="LID4096"/>
          </a:p>
        </p:txBody>
      </p:sp>
      <p:sp>
        <p:nvSpPr>
          <p:cNvPr id="7" name="Slide Number Placeholder 6">
            <a:extLst>
              <a:ext uri="{FF2B5EF4-FFF2-40B4-BE49-F238E27FC236}">
                <a16:creationId xmlns:a16="http://schemas.microsoft.com/office/drawing/2014/main" id="{E7EF16C7-7F03-23AA-BC57-AF0FF5FFF317}"/>
              </a:ext>
            </a:extLst>
          </p:cNvPr>
          <p:cNvSpPr>
            <a:spLocks noGrp="1"/>
          </p:cNvSpPr>
          <p:nvPr>
            <p:ph type="sldNum" sz="quarter" idx="12"/>
          </p:nvPr>
        </p:nvSpPr>
        <p:spPr/>
        <p:txBody>
          <a:bodyPr/>
          <a:lstStyle/>
          <a:p>
            <a:fld id="{F1AFFF9D-2ACF-44FA-BF42-319A6C3063D6}" type="slidenum">
              <a:rPr lang="LID4096" smtClean="0"/>
              <a:t>‹#›</a:t>
            </a:fld>
            <a:endParaRPr lang="LID4096"/>
          </a:p>
        </p:txBody>
      </p:sp>
    </p:spTree>
    <p:extLst>
      <p:ext uri="{BB962C8B-B14F-4D97-AF65-F5344CB8AC3E}">
        <p14:creationId xmlns:p14="http://schemas.microsoft.com/office/powerpoint/2010/main" val="1486308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511475F-9652-7888-DB2A-D8DA552F2E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LID4096"/>
          </a:p>
        </p:txBody>
      </p:sp>
      <p:sp>
        <p:nvSpPr>
          <p:cNvPr id="3" name="Text Placeholder 2">
            <a:extLst>
              <a:ext uri="{FF2B5EF4-FFF2-40B4-BE49-F238E27FC236}">
                <a16:creationId xmlns:a16="http://schemas.microsoft.com/office/drawing/2014/main" id="{0980E5C6-D8B3-CFA7-5285-C26865D7AD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ID4096"/>
          </a:p>
        </p:txBody>
      </p:sp>
      <p:sp>
        <p:nvSpPr>
          <p:cNvPr id="4" name="Date Placeholder 3">
            <a:extLst>
              <a:ext uri="{FF2B5EF4-FFF2-40B4-BE49-F238E27FC236}">
                <a16:creationId xmlns:a16="http://schemas.microsoft.com/office/drawing/2014/main" id="{6FE8C7D5-004B-6001-5377-0CBDE47DF9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1B2DF1-D418-421C-98B6-7BC8CF57A60C}" type="datetimeFigureOut">
              <a:rPr lang="LID4096" smtClean="0"/>
              <a:t>02/05/2026</a:t>
            </a:fld>
            <a:endParaRPr lang="LID4096"/>
          </a:p>
        </p:txBody>
      </p:sp>
      <p:sp>
        <p:nvSpPr>
          <p:cNvPr id="5" name="Footer Placeholder 4">
            <a:extLst>
              <a:ext uri="{FF2B5EF4-FFF2-40B4-BE49-F238E27FC236}">
                <a16:creationId xmlns:a16="http://schemas.microsoft.com/office/drawing/2014/main" id="{83F2DD59-4A4A-E9AE-B794-70086B053B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ID4096"/>
          </a:p>
        </p:txBody>
      </p:sp>
      <p:sp>
        <p:nvSpPr>
          <p:cNvPr id="6" name="Slide Number Placeholder 5">
            <a:extLst>
              <a:ext uri="{FF2B5EF4-FFF2-40B4-BE49-F238E27FC236}">
                <a16:creationId xmlns:a16="http://schemas.microsoft.com/office/drawing/2014/main" id="{BA63D084-30B7-F7D1-69B3-95639FD8E1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AFFF9D-2ACF-44FA-BF42-319A6C3063D6}" type="slidenum">
              <a:rPr lang="LID4096" smtClean="0"/>
              <a:t>‹#›</a:t>
            </a:fld>
            <a:endParaRPr lang="LID4096"/>
          </a:p>
        </p:txBody>
      </p:sp>
    </p:spTree>
    <p:extLst>
      <p:ext uri="{BB962C8B-B14F-4D97-AF65-F5344CB8AC3E}">
        <p14:creationId xmlns:p14="http://schemas.microsoft.com/office/powerpoint/2010/main" val="1592919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ID4096"/>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7.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svg"/><Relationship Id="rId18" Type="http://schemas.openxmlformats.org/officeDocument/2006/relationships/image" Target="../media/image32.png"/><Relationship Id="rId3" Type="http://schemas.openxmlformats.org/officeDocument/2006/relationships/image" Target="../media/image11.svg"/><Relationship Id="rId21" Type="http://schemas.openxmlformats.org/officeDocument/2006/relationships/image" Target="../media/image35.svg"/><Relationship Id="rId7" Type="http://schemas.openxmlformats.org/officeDocument/2006/relationships/image" Target="../media/image21.svg"/><Relationship Id="rId12" Type="http://schemas.openxmlformats.org/officeDocument/2006/relationships/image" Target="../media/image26.png"/><Relationship Id="rId17" Type="http://schemas.openxmlformats.org/officeDocument/2006/relationships/image" Target="../media/image31.svg"/><Relationship Id="rId2" Type="http://schemas.openxmlformats.org/officeDocument/2006/relationships/image" Target="../media/image10.png"/><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svg"/><Relationship Id="rId24" Type="http://schemas.openxmlformats.org/officeDocument/2006/relationships/image" Target="../media/image38.png"/><Relationship Id="rId5" Type="http://schemas.openxmlformats.org/officeDocument/2006/relationships/image" Target="../media/image19.svg"/><Relationship Id="rId15" Type="http://schemas.openxmlformats.org/officeDocument/2006/relationships/image" Target="../media/image29.svg"/><Relationship Id="rId23" Type="http://schemas.openxmlformats.org/officeDocument/2006/relationships/image" Target="../media/image37.svg"/><Relationship Id="rId10" Type="http://schemas.openxmlformats.org/officeDocument/2006/relationships/image" Target="../media/image24.png"/><Relationship Id="rId19" Type="http://schemas.openxmlformats.org/officeDocument/2006/relationships/image" Target="../media/image33.svg"/><Relationship Id="rId4" Type="http://schemas.openxmlformats.org/officeDocument/2006/relationships/image" Target="../media/image18.png"/><Relationship Id="rId9" Type="http://schemas.openxmlformats.org/officeDocument/2006/relationships/image" Target="../media/image23.svg"/><Relationship Id="rId14" Type="http://schemas.openxmlformats.org/officeDocument/2006/relationships/image" Target="../media/image28.png"/><Relationship Id="rId22"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17.sv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hyperlink" Target="https://www.beckonmedia.com.au/photography/portrait-photography/" TargetMode="External"/><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42.sv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hyperlink" Target="https://www.beckonmedia.com.au/photography/portrait-photography/" TargetMode="External"/><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43.sv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7.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CEF67-0978-4A17-1111-97D872357C76}"/>
            </a:ext>
          </a:extLst>
        </p:cNvPr>
        <p:cNvGrpSpPr/>
        <p:nvPr/>
      </p:nvGrpSpPr>
      <p:grpSpPr>
        <a:xfrm>
          <a:off x="0" y="0"/>
          <a:ext cx="0" cy="0"/>
          <a:chOff x="0" y="0"/>
          <a:chExt cx="0" cy="0"/>
        </a:xfrm>
      </p:grpSpPr>
      <p:sp>
        <p:nvSpPr>
          <p:cNvPr id="2" name="Text">
            <a:extLst>
              <a:ext uri="{FF2B5EF4-FFF2-40B4-BE49-F238E27FC236}">
                <a16:creationId xmlns:a16="http://schemas.microsoft.com/office/drawing/2014/main" id="{C496FF81-5F8E-748A-0351-3717285066FF}"/>
              </a:ext>
            </a:extLst>
          </p:cNvPr>
          <p:cNvSpPr>
            <a:spLocks noGrp="1"/>
          </p:cNvSpPr>
          <p:nvPr>
            <p:ph type="title"/>
          </p:nvPr>
        </p:nvSpPr>
        <p:spPr>
          <a:xfrm>
            <a:off x="4613965" y="1950739"/>
            <a:ext cx="6166618" cy="3404201"/>
          </a:xfrm>
        </p:spPr>
        <p:txBody>
          <a:bodyPr anchor="t">
            <a:normAutofit fontScale="90000"/>
          </a:bodyPr>
          <a:lstStyle/>
          <a:p>
            <a:r>
              <a:rPr lang="en-US" sz="3000" dirty="0"/>
              <a:t>Guide for social media and marketing teams</a:t>
            </a:r>
            <a:br>
              <a:rPr lang="en-US" sz="2000" dirty="0"/>
            </a:br>
            <a:br>
              <a:rPr lang="LID4096" sz="2000" dirty="0"/>
            </a:br>
            <a:r>
              <a:rPr lang="en-US" sz="2000" dirty="0"/>
              <a:t>This PowerPoint is fully </a:t>
            </a:r>
            <a:r>
              <a:rPr lang="en-US" sz="2000" dirty="0" err="1"/>
              <a:t>customisable</a:t>
            </a:r>
            <a:r>
              <a:rPr lang="en-US" sz="2000" dirty="0"/>
              <a:t>, with all elements in shape format. You can directly adapt and resize the example banners provided to suit your needs and align with your own visual brand. You will find a quick how-to guide and notes to assist you.</a:t>
            </a:r>
            <a:br>
              <a:rPr lang="en-US" sz="2000" dirty="0"/>
            </a:br>
            <a:br>
              <a:rPr lang="en-US" sz="2000" dirty="0"/>
            </a:br>
            <a:r>
              <a:rPr lang="en-US" sz="2000" dirty="0"/>
              <a:t>All assets are flexible and adaptable to different </a:t>
            </a:r>
            <a:r>
              <a:rPr lang="en-US" sz="2000" dirty="0" err="1"/>
              <a:t>colours</a:t>
            </a:r>
            <a:r>
              <a:rPr lang="en-US" sz="2000" dirty="0"/>
              <a:t>, formats and brand guidelines. This ensures a strong, </a:t>
            </a:r>
            <a:r>
              <a:rPr lang="en-US" sz="2000" dirty="0" err="1"/>
              <a:t>recognisable</a:t>
            </a:r>
            <a:r>
              <a:rPr lang="en-US" sz="2000" dirty="0"/>
              <a:t> campaign that balances cohesion with the freedom for </a:t>
            </a:r>
            <a:r>
              <a:rPr lang="en-US" sz="2000" dirty="0" err="1"/>
              <a:t>organisations</a:t>
            </a:r>
            <a:r>
              <a:rPr lang="en-US" sz="2000" dirty="0"/>
              <a:t> to maintain their own visual identity.</a:t>
            </a:r>
            <a:br>
              <a:rPr lang="en-US" sz="2000" dirty="0"/>
            </a:br>
            <a:br>
              <a:rPr lang="en-US" sz="2000" dirty="0"/>
            </a:br>
            <a:br>
              <a:rPr lang="en-US" sz="2000" dirty="0"/>
            </a:br>
            <a:r>
              <a:rPr lang="en-US" sz="2000" b="1" dirty="0"/>
              <a:t>SLIDES 8-15 ARE ALL TEMPLATES.</a:t>
            </a:r>
            <a:br>
              <a:rPr lang="en-US" sz="2000" dirty="0"/>
            </a:br>
            <a:endParaRPr lang="LID4096" sz="2000" dirty="0"/>
          </a:p>
        </p:txBody>
      </p:sp>
      <p:sp>
        <p:nvSpPr>
          <p:cNvPr id="7" name="Slide Number Placeholder 6">
            <a:extLst>
              <a:ext uri="{FF2B5EF4-FFF2-40B4-BE49-F238E27FC236}">
                <a16:creationId xmlns:a16="http://schemas.microsoft.com/office/drawing/2014/main" id="{4FD73162-0521-44E6-39B8-0DA1F007CCB5}"/>
              </a:ext>
            </a:extLst>
          </p:cNvPr>
          <p:cNvSpPr>
            <a:spLocks noGrp="1"/>
          </p:cNvSpPr>
          <p:nvPr>
            <p:ph type="sldNum" sz="quarter" idx="12"/>
          </p:nvPr>
        </p:nvSpPr>
        <p:spPr/>
        <p:txBody>
          <a:bodyPr/>
          <a:lstStyle/>
          <a:p>
            <a:fld id="{197ED0FC-4AA3-4535-A76F-286896A9D7DA}" type="slidenum">
              <a:rPr lang="LID4096" smtClean="0"/>
              <a:t>1</a:t>
            </a:fld>
            <a:endParaRPr lang="LID4096"/>
          </a:p>
        </p:txBody>
      </p:sp>
      <p:sp>
        <p:nvSpPr>
          <p:cNvPr id="3" name="antwerp-declaration">
            <a:extLst>
              <a:ext uri="{FF2B5EF4-FFF2-40B4-BE49-F238E27FC236}">
                <a16:creationId xmlns:a16="http://schemas.microsoft.com/office/drawing/2014/main" id="{C37F1148-9832-9580-6B6B-1A763D3C015B}"/>
              </a:ext>
            </a:extLst>
          </p:cNvPr>
          <p:cNvSpPr txBox="1">
            <a:spLocks/>
          </p:cNvSpPr>
          <p:nvPr/>
        </p:nvSpPr>
        <p:spPr>
          <a:xfrm>
            <a:off x="353534" y="4372966"/>
            <a:ext cx="3544449" cy="400110"/>
          </a:xfrm>
          <a:prstGeom prst="rect">
            <a:avLst/>
          </a:prstGeom>
          <a:noFill/>
        </p:spPr>
        <p:txBody>
          <a:bodyPr wrap="square" rtlCol="0">
            <a:spAutoFit/>
          </a:bodyPr>
          <a:lstStyle/>
          <a:p>
            <a:r>
              <a:rPr lang="en-US" sz="2000">
                <a:solidFill>
                  <a:schemeClr val="tx2">
                    <a:lumMod val="50000"/>
                  </a:schemeClr>
                </a:solidFill>
              </a:rPr>
              <a:t>antwerp-declaration.eu</a:t>
            </a:r>
            <a:endParaRPr lang="LID4096" sz="2000">
              <a:solidFill>
                <a:schemeClr val="tx2">
                  <a:lumMod val="50000"/>
                </a:schemeClr>
              </a:solidFill>
            </a:endParaRPr>
          </a:p>
        </p:txBody>
      </p:sp>
      <p:sp>
        <p:nvSpPr>
          <p:cNvPr id="10" name="#cleanindustrialdeal">
            <a:extLst>
              <a:ext uri="{FF2B5EF4-FFF2-40B4-BE49-F238E27FC236}">
                <a16:creationId xmlns:a16="http://schemas.microsoft.com/office/drawing/2014/main" id="{5E7F8FD7-55C1-169A-467E-62390680C369}"/>
              </a:ext>
            </a:extLst>
          </p:cNvPr>
          <p:cNvSpPr/>
          <p:nvPr/>
        </p:nvSpPr>
        <p:spPr>
          <a:xfrm>
            <a:off x="353534" y="3652840"/>
            <a:ext cx="2633552" cy="53226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t>#AntwerpDeclaration</a:t>
            </a:r>
            <a:endParaRPr lang="LID4096" sz="2000" b="1" dirty="0"/>
          </a:p>
        </p:txBody>
      </p:sp>
      <p:sp>
        <p:nvSpPr>
          <p:cNvPr id="5" name="Deliver the Deal">
            <a:extLst>
              <a:ext uri="{FF2B5EF4-FFF2-40B4-BE49-F238E27FC236}">
                <a16:creationId xmlns:a16="http://schemas.microsoft.com/office/drawing/2014/main" id="{9910F58F-5D7C-2FAA-4ABF-4C2D3CEF23E4}"/>
              </a:ext>
            </a:extLst>
          </p:cNvPr>
          <p:cNvSpPr/>
          <p:nvPr/>
        </p:nvSpPr>
        <p:spPr>
          <a:xfrm>
            <a:off x="353534" y="2896322"/>
            <a:ext cx="3982239" cy="637041"/>
          </a:xfrm>
          <a:prstGeom prst="rect">
            <a:avLst/>
          </a:prstGeom>
          <a:gradFill flip="none" rotWithShape="1">
            <a:gsLst>
              <a:gs pos="2000">
                <a:srgbClr val="FFAE46"/>
              </a:gs>
              <a:gs pos="100000">
                <a:srgbClr val="FF8663"/>
              </a:gs>
              <a:gs pos="55000">
                <a:srgbClr val="FF8663"/>
              </a:gs>
            </a:gsLst>
            <a:lin ang="9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Read the Antwerp Call to Action </a:t>
            </a:r>
            <a:r>
              <a:rPr lang="en-US" sz="2000" b="1" dirty="0">
                <a:solidFill>
                  <a:schemeClr val="bg1"/>
                </a:solidFill>
                <a:sym typeface="Wingdings" panose="05000000000000000000" pitchFamily="2" charset="2"/>
              </a:rPr>
              <a:t></a:t>
            </a:r>
            <a:endParaRPr lang="en-US" sz="2000" b="1" dirty="0">
              <a:solidFill>
                <a:schemeClr val="bg1"/>
              </a:solidFill>
            </a:endParaRPr>
          </a:p>
        </p:txBody>
      </p:sp>
      <p:sp>
        <p:nvSpPr>
          <p:cNvPr id="9" name="Title">
            <a:extLst>
              <a:ext uri="{FF2B5EF4-FFF2-40B4-BE49-F238E27FC236}">
                <a16:creationId xmlns:a16="http://schemas.microsoft.com/office/drawing/2014/main" id="{A4599166-0A95-7C9F-07C1-8FD75682A83C}"/>
              </a:ext>
            </a:extLst>
          </p:cNvPr>
          <p:cNvSpPr txBox="1"/>
          <p:nvPr/>
        </p:nvSpPr>
        <p:spPr>
          <a:xfrm>
            <a:off x="353534" y="1162544"/>
            <a:ext cx="3982239" cy="954107"/>
          </a:xfrm>
          <a:prstGeom prst="rect">
            <a:avLst/>
          </a:prstGeom>
          <a:noFill/>
        </p:spPr>
        <p:txBody>
          <a:bodyPr wrap="square" rtlCol="0">
            <a:spAutoFit/>
          </a:bodyPr>
          <a:lstStyle/>
          <a:p>
            <a:r>
              <a:rPr lang="en-US" sz="2800" i="1" dirty="0">
                <a:solidFill>
                  <a:srgbClr val="006088"/>
                </a:solidFill>
              </a:rPr>
              <a:t>The Antwerp Declaration Community</a:t>
            </a:r>
            <a:endParaRPr lang="LID4096" sz="2800" i="1" dirty="0">
              <a:solidFill>
                <a:srgbClr val="006088"/>
              </a:solidFill>
            </a:endParaRPr>
          </a:p>
        </p:txBody>
      </p:sp>
      <p:sp>
        <p:nvSpPr>
          <p:cNvPr id="49" name="Date">
            <a:extLst>
              <a:ext uri="{FF2B5EF4-FFF2-40B4-BE49-F238E27FC236}">
                <a16:creationId xmlns:a16="http://schemas.microsoft.com/office/drawing/2014/main" id="{581A1C50-8D9D-EC42-6D46-CECE45B364E5}"/>
              </a:ext>
            </a:extLst>
          </p:cNvPr>
          <p:cNvSpPr txBox="1"/>
          <p:nvPr/>
        </p:nvSpPr>
        <p:spPr>
          <a:xfrm>
            <a:off x="353534" y="365827"/>
            <a:ext cx="2192323" cy="369332"/>
          </a:xfrm>
          <a:prstGeom prst="rect">
            <a:avLst/>
          </a:prstGeom>
          <a:noFill/>
        </p:spPr>
        <p:txBody>
          <a:bodyPr wrap="square">
            <a:spAutoFit/>
          </a:bodyPr>
          <a:lstStyle/>
          <a:p>
            <a:r>
              <a:rPr lang="en-US" sz="1800" b="1" dirty="0">
                <a:highlight>
                  <a:srgbClr val="FFFF00"/>
                </a:highlight>
              </a:rPr>
              <a:t>FEBRUARY 2026</a:t>
            </a:r>
            <a:endParaRPr lang="LID4096" sz="1800" b="1" dirty="0">
              <a:highlight>
                <a:srgbClr val="FFFF00"/>
              </a:highlight>
            </a:endParaRPr>
          </a:p>
        </p:txBody>
      </p:sp>
      <p:sp>
        <p:nvSpPr>
          <p:cNvPr id="4" name="TextBox 3">
            <a:extLst>
              <a:ext uri="{FF2B5EF4-FFF2-40B4-BE49-F238E27FC236}">
                <a16:creationId xmlns:a16="http://schemas.microsoft.com/office/drawing/2014/main" id="{982866E6-6D9E-9335-0D4E-B24292533284}"/>
              </a:ext>
            </a:extLst>
          </p:cNvPr>
          <p:cNvSpPr txBox="1"/>
          <p:nvPr/>
        </p:nvSpPr>
        <p:spPr>
          <a:xfrm>
            <a:off x="4613965" y="737704"/>
            <a:ext cx="4889504" cy="8925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600" b="1" dirty="0">
                <a:solidFill>
                  <a:srgbClr val="FF0000"/>
                </a:solidFill>
                <a:ea typeface="Calibri"/>
                <a:cs typeface="Calibri"/>
              </a:rPr>
              <a:t>UNDER EMBARGO UNTIL</a:t>
            </a:r>
          </a:p>
          <a:p>
            <a:r>
              <a:rPr lang="en-GB" sz="2600" b="1" dirty="0">
                <a:solidFill>
                  <a:srgbClr val="FF0000"/>
                </a:solidFill>
                <a:ea typeface="Calibri"/>
                <a:cs typeface="Calibri"/>
              </a:rPr>
              <a:t>11 FEBRUARY 2026, 16:30</a:t>
            </a:r>
            <a:r>
              <a:rPr lang="en-GB" sz="2600" dirty="0">
                <a:ea typeface="Calibri"/>
                <a:cs typeface="Calibri"/>
              </a:rPr>
              <a:t>​</a:t>
            </a:r>
            <a:endParaRPr lang="en-GB" dirty="0"/>
          </a:p>
        </p:txBody>
      </p:sp>
    </p:spTree>
    <p:extLst>
      <p:ext uri="{BB962C8B-B14F-4D97-AF65-F5344CB8AC3E}">
        <p14:creationId xmlns:p14="http://schemas.microsoft.com/office/powerpoint/2010/main" val="2988942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9B07D-5748-4105-5113-05C232FDE6DE}"/>
            </a:ext>
          </a:extLst>
        </p:cNvPr>
        <p:cNvGrpSpPr/>
        <p:nvPr/>
      </p:nvGrpSpPr>
      <p:grpSpPr>
        <a:xfrm>
          <a:off x="0" y="0"/>
          <a:ext cx="0" cy="0"/>
          <a:chOff x="0" y="0"/>
          <a:chExt cx="0" cy="0"/>
        </a:xfrm>
      </p:grpSpPr>
      <p:pic>
        <p:nvPicPr>
          <p:cNvPr id="44" name="Image" descr="A large industrial plant with many pipes&#10;&#10;Description automatically generated with medium confidence" hidden="1">
            <a:extLst>
              <a:ext uri="{FF2B5EF4-FFF2-40B4-BE49-F238E27FC236}">
                <a16:creationId xmlns:a16="http://schemas.microsoft.com/office/drawing/2014/main" id="{34CC15A4-7E29-AC90-60AC-87C51E6B73F8}"/>
              </a:ext>
            </a:extLst>
          </p:cNvPr>
          <p:cNvPicPr>
            <a:picLocks/>
          </p:cNvPicPr>
          <p:nvPr/>
        </p:nvPicPr>
        <p:blipFill rotWithShape="1">
          <a:blip r:embed="rId3">
            <a:extLst>
              <a:ext uri="{28A0092B-C50C-407E-A947-70E740481C1C}">
                <a14:useLocalDpi xmlns:a14="http://schemas.microsoft.com/office/drawing/2010/main" val="0"/>
              </a:ext>
            </a:extLst>
          </a:blip>
          <a:srcRect t="13784"/>
          <a:stretch/>
        </p:blipFill>
        <p:spPr>
          <a:xfrm>
            <a:off x="0" y="0"/>
            <a:ext cx="12192000" cy="6858000"/>
          </a:xfrm>
          <a:prstGeom prst="rect">
            <a:avLst/>
          </a:prstGeom>
        </p:spPr>
      </p:pic>
      <p:sp>
        <p:nvSpPr>
          <p:cNvPr id="46" name="TextBox 45">
            <a:extLst>
              <a:ext uri="{FF2B5EF4-FFF2-40B4-BE49-F238E27FC236}">
                <a16:creationId xmlns:a16="http://schemas.microsoft.com/office/drawing/2014/main" id="{67479824-8EDA-84B3-9050-C0B89961B197}"/>
              </a:ext>
            </a:extLst>
          </p:cNvPr>
          <p:cNvSpPr txBox="1">
            <a:spLocks/>
          </p:cNvSpPr>
          <p:nvPr/>
        </p:nvSpPr>
        <p:spPr>
          <a:xfrm>
            <a:off x="571218" y="3616193"/>
            <a:ext cx="5027921" cy="1015663"/>
          </a:xfrm>
          <a:prstGeom prst="rect">
            <a:avLst/>
          </a:prstGeom>
          <a:noFill/>
        </p:spPr>
        <p:txBody>
          <a:bodyPr wrap="square" rtlCol="0">
            <a:spAutoFit/>
          </a:bodyPr>
          <a:lstStyle/>
          <a:p>
            <a:r>
              <a:rPr lang="en-US" sz="2000" i="1" dirty="0">
                <a:solidFill>
                  <a:schemeClr val="bg1"/>
                </a:solidFill>
              </a:rPr>
              <a:t>The Antwerp Declaration Community calls on EU Heads of States to adopt an Emergency Industrial Policy Package to:</a:t>
            </a:r>
            <a:endParaRPr lang="LID4096" sz="2000" i="1" dirty="0">
              <a:solidFill>
                <a:schemeClr val="bg1"/>
              </a:solidFill>
            </a:endParaRPr>
          </a:p>
        </p:txBody>
      </p:sp>
      <p:grpSp>
        <p:nvGrpSpPr>
          <p:cNvPr id="37" name="Group 36">
            <a:extLst>
              <a:ext uri="{FF2B5EF4-FFF2-40B4-BE49-F238E27FC236}">
                <a16:creationId xmlns:a16="http://schemas.microsoft.com/office/drawing/2014/main" id="{6DD74740-C52F-286A-6DDB-C3E76AB580CB}"/>
              </a:ext>
            </a:extLst>
          </p:cNvPr>
          <p:cNvGrpSpPr/>
          <p:nvPr/>
        </p:nvGrpSpPr>
        <p:grpSpPr>
          <a:xfrm>
            <a:off x="-2" y="-1876"/>
            <a:ext cx="14311142" cy="6858000"/>
            <a:chOff x="-2" y="-1876"/>
            <a:chExt cx="14311142" cy="6858000"/>
          </a:xfrm>
          <a:solidFill>
            <a:schemeClr val="bg1">
              <a:lumMod val="95000"/>
            </a:schemeClr>
          </a:solidFill>
        </p:grpSpPr>
        <p:sp>
          <p:nvSpPr>
            <p:cNvPr id="26" name="Background">
              <a:extLst>
                <a:ext uri="{FF2B5EF4-FFF2-40B4-BE49-F238E27FC236}">
                  <a16:creationId xmlns:a16="http://schemas.microsoft.com/office/drawing/2014/main" id="{4B751D5B-F01C-C5FC-40B0-C76886DDABAD}"/>
                </a:ext>
              </a:extLst>
            </p:cNvPr>
            <p:cNvSpPr>
              <a:spLocks/>
            </p:cNvSpPr>
            <p:nvPr/>
          </p:nvSpPr>
          <p:spPr>
            <a:xfrm rot="5400000">
              <a:off x="2667000" y="-2668878"/>
              <a:ext cx="6858000" cy="12192004"/>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dirty="0"/>
                <a:t>  </a:t>
              </a:r>
              <a:endParaRPr lang="LID4096" dirty="0"/>
            </a:p>
          </p:txBody>
        </p:sp>
        <p:sp>
          <p:nvSpPr>
            <p:cNvPr id="35" name="Button Blue">
              <a:extLst>
                <a:ext uri="{FF2B5EF4-FFF2-40B4-BE49-F238E27FC236}">
                  <a16:creationId xmlns:a16="http://schemas.microsoft.com/office/drawing/2014/main" id="{9E1792FF-00E7-5CE1-BC13-E3B5FDFA6C79}"/>
                </a:ext>
              </a:extLst>
            </p:cNvPr>
            <p:cNvSpPr/>
            <p:nvPr/>
          </p:nvSpPr>
          <p:spPr>
            <a:xfrm>
              <a:off x="12324322" y="17801"/>
              <a:ext cx="1986818" cy="1986818"/>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Right click on this rectangle + “Fill” to change the </a:t>
              </a:r>
              <a:r>
                <a:rPr lang="en-US" dirty="0" err="1">
                  <a:solidFill>
                    <a:schemeClr val="tx1"/>
                  </a:solidFill>
                  <a:latin typeface="Calibri" panose="020F0502020204030204" pitchFamily="34" charset="0"/>
                  <a:ea typeface="Calibri" panose="020F0502020204030204" pitchFamily="34" charset="0"/>
                  <a:cs typeface="Calibri" panose="020F0502020204030204" pitchFamily="34" charset="0"/>
                </a:rPr>
                <a:t>colour</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of the blue background</a:t>
              </a:r>
              <a:endParaRPr lang="LID4096"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grpSp>
      <p:pic>
        <p:nvPicPr>
          <p:cNvPr id="6" name="Grid">
            <a:extLst>
              <a:ext uri="{FF2B5EF4-FFF2-40B4-BE49-F238E27FC236}">
                <a16:creationId xmlns:a16="http://schemas.microsoft.com/office/drawing/2014/main" id="{B056A51E-6B5A-7B82-2ACB-12B69670B87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22352" y="0"/>
            <a:ext cx="8653510" cy="6858000"/>
          </a:xfrm>
          <a:prstGeom prst="rect">
            <a:avLst/>
          </a:prstGeom>
        </p:spPr>
      </p:pic>
      <p:sp>
        <p:nvSpPr>
          <p:cNvPr id="2" name="TextBox 1">
            <a:extLst>
              <a:ext uri="{FF2B5EF4-FFF2-40B4-BE49-F238E27FC236}">
                <a16:creationId xmlns:a16="http://schemas.microsoft.com/office/drawing/2014/main" id="{724A0532-03C4-34DE-6A57-2910CF75EDC4}"/>
              </a:ext>
            </a:extLst>
          </p:cNvPr>
          <p:cNvSpPr txBox="1"/>
          <p:nvPr/>
        </p:nvSpPr>
        <p:spPr>
          <a:xfrm>
            <a:off x="571218" y="1688297"/>
            <a:ext cx="5996591" cy="1708160"/>
          </a:xfrm>
          <a:prstGeom prst="rect">
            <a:avLst/>
          </a:prstGeom>
          <a:noFill/>
        </p:spPr>
        <p:txBody>
          <a:bodyPr wrap="square" rtlCol="0">
            <a:spAutoFit/>
          </a:bodyPr>
          <a:lstStyle/>
          <a:p>
            <a:r>
              <a:rPr lang="en-US" sz="3500" dirty="0"/>
              <a:t>There is no resilient, nor safe, nor strong Europe without a strong industry.</a:t>
            </a:r>
            <a:endParaRPr lang="LID4096" sz="3500" dirty="0"/>
          </a:p>
        </p:txBody>
      </p:sp>
      <p:sp>
        <p:nvSpPr>
          <p:cNvPr id="4" name="Rectangle 3">
            <a:extLst>
              <a:ext uri="{FF2B5EF4-FFF2-40B4-BE49-F238E27FC236}">
                <a16:creationId xmlns:a16="http://schemas.microsoft.com/office/drawing/2014/main" id="{E3ADB64D-703D-9B8A-DE39-F81BE5BC400D}"/>
              </a:ext>
            </a:extLst>
          </p:cNvPr>
          <p:cNvSpPr/>
          <p:nvPr/>
        </p:nvSpPr>
        <p:spPr>
          <a:xfrm>
            <a:off x="7532914" y="5137729"/>
            <a:ext cx="4333863" cy="689803"/>
          </a:xfrm>
          <a:prstGeom prst="rect">
            <a:avLst/>
          </a:prstGeom>
          <a:gradFill flip="none" rotWithShape="1">
            <a:gsLst>
              <a:gs pos="2000">
                <a:srgbClr val="FFAE46"/>
              </a:gs>
              <a:gs pos="100000">
                <a:srgbClr val="FF8663"/>
              </a:gs>
              <a:gs pos="55000">
                <a:srgbClr val="FF8663"/>
              </a:gs>
            </a:gsLst>
            <a:lin ang="9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Read the Antwerp Call to Action </a:t>
            </a:r>
            <a:r>
              <a:rPr lang="en-US" sz="2000" dirty="0">
                <a:solidFill>
                  <a:schemeClr val="bg1"/>
                </a:solidFill>
                <a:sym typeface="Wingdings" panose="05000000000000000000" pitchFamily="2" charset="2"/>
              </a:rPr>
              <a:t></a:t>
            </a:r>
            <a:endParaRPr lang="LID4096" sz="2000" dirty="0">
              <a:solidFill>
                <a:schemeClr val="bg1"/>
              </a:solidFill>
            </a:endParaRPr>
          </a:p>
        </p:txBody>
      </p:sp>
      <p:sp>
        <p:nvSpPr>
          <p:cNvPr id="23" name="Rectangle 22">
            <a:extLst>
              <a:ext uri="{FF2B5EF4-FFF2-40B4-BE49-F238E27FC236}">
                <a16:creationId xmlns:a16="http://schemas.microsoft.com/office/drawing/2014/main" id="{64E91D86-1606-7B22-39D2-8A5924330C08}"/>
              </a:ext>
            </a:extLst>
          </p:cNvPr>
          <p:cNvSpPr/>
          <p:nvPr/>
        </p:nvSpPr>
        <p:spPr>
          <a:xfrm>
            <a:off x="9222370" y="5891138"/>
            <a:ext cx="2644408" cy="400110"/>
          </a:xfrm>
          <a:prstGeom prst="rect">
            <a:avLst/>
          </a:prstGeom>
          <a:solidFill>
            <a:srgbClr val="0060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#AntwerpDeclaration</a:t>
            </a:r>
            <a:endParaRPr lang="LID4096" sz="2000" dirty="0">
              <a:solidFill>
                <a:schemeClr val="bg1"/>
              </a:solidFill>
            </a:endParaRPr>
          </a:p>
        </p:txBody>
      </p:sp>
      <p:sp>
        <p:nvSpPr>
          <p:cNvPr id="27" name="Logo">
            <a:extLst>
              <a:ext uri="{FF2B5EF4-FFF2-40B4-BE49-F238E27FC236}">
                <a16:creationId xmlns:a16="http://schemas.microsoft.com/office/drawing/2014/main" id="{10D50784-FC9A-C35C-95E6-4EFC16AD5FD9}"/>
              </a:ext>
            </a:extLst>
          </p:cNvPr>
          <p:cNvSpPr/>
          <p:nvPr/>
        </p:nvSpPr>
        <p:spPr>
          <a:xfrm>
            <a:off x="460827" y="555636"/>
            <a:ext cx="1590778" cy="57514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sp>
        <p:nvSpPr>
          <p:cNvPr id="32" name="TextBox 31">
            <a:extLst>
              <a:ext uri="{FF2B5EF4-FFF2-40B4-BE49-F238E27FC236}">
                <a16:creationId xmlns:a16="http://schemas.microsoft.com/office/drawing/2014/main" id="{B40E1320-126E-838D-CDED-EDD61ED307D2}"/>
              </a:ext>
            </a:extLst>
          </p:cNvPr>
          <p:cNvSpPr txBox="1"/>
          <p:nvPr/>
        </p:nvSpPr>
        <p:spPr>
          <a:xfrm>
            <a:off x="571218" y="4549401"/>
            <a:ext cx="7453084" cy="1200329"/>
          </a:xfrm>
          <a:prstGeom prst="rect">
            <a:avLst/>
          </a:prstGeom>
          <a:noFill/>
        </p:spPr>
        <p:txBody>
          <a:bodyPr wrap="square">
            <a:spAutoFit/>
          </a:bodyPr>
          <a:lstStyle/>
          <a:p>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Bring energy and carbon costs down</a:t>
            </a:r>
          </a:p>
          <a:p>
            <a:pPr marL="342900" indent="-342900">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Support fair global trade and improved access to finance</a:t>
            </a:r>
          </a:p>
          <a:p>
            <a:pPr marL="342900" indent="-342900">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Be proud to buy products made in Europe</a:t>
            </a:r>
          </a:p>
        </p:txBody>
      </p:sp>
      <p:cxnSp>
        <p:nvCxnSpPr>
          <p:cNvPr id="33" name="Straight Connector 32">
            <a:extLst>
              <a:ext uri="{FF2B5EF4-FFF2-40B4-BE49-F238E27FC236}">
                <a16:creationId xmlns:a16="http://schemas.microsoft.com/office/drawing/2014/main" id="{D747D175-F79D-391E-D4FC-9C908526F582}"/>
              </a:ext>
            </a:extLst>
          </p:cNvPr>
          <p:cNvCxnSpPr>
            <a:cxnSpLocks/>
          </p:cNvCxnSpPr>
          <p:nvPr/>
        </p:nvCxnSpPr>
        <p:spPr>
          <a:xfrm>
            <a:off x="571218" y="3599166"/>
            <a:ext cx="5679914" cy="0"/>
          </a:xfrm>
          <a:prstGeom prst="line">
            <a:avLst/>
          </a:prstGeom>
          <a:ln w="57150">
            <a:solidFill>
              <a:srgbClr val="F47B20"/>
            </a:solidFill>
          </a:ln>
        </p:spPr>
        <p:style>
          <a:lnRef idx="2">
            <a:schemeClr val="accent1"/>
          </a:lnRef>
          <a:fillRef idx="0">
            <a:schemeClr val="accent1"/>
          </a:fillRef>
          <a:effectRef idx="1">
            <a:schemeClr val="accent1"/>
          </a:effectRef>
          <a:fontRef idx="minor">
            <a:schemeClr val="tx1"/>
          </a:fontRef>
        </p:style>
      </p:cxnSp>
      <p:grpSp>
        <p:nvGrpSpPr>
          <p:cNvPr id="38" name="Group 37">
            <a:extLst>
              <a:ext uri="{FF2B5EF4-FFF2-40B4-BE49-F238E27FC236}">
                <a16:creationId xmlns:a16="http://schemas.microsoft.com/office/drawing/2014/main" id="{E172299D-840C-AE0F-9631-55D8203B2DF9}"/>
              </a:ext>
            </a:extLst>
          </p:cNvPr>
          <p:cNvGrpSpPr/>
          <p:nvPr/>
        </p:nvGrpSpPr>
        <p:grpSpPr>
          <a:xfrm>
            <a:off x="7756003" y="-684099"/>
            <a:ext cx="6647565" cy="5200697"/>
            <a:chOff x="7756003" y="-684099"/>
            <a:chExt cx="6647565" cy="5200697"/>
          </a:xfrm>
          <a:solidFill>
            <a:srgbClr val="006088"/>
          </a:solidFill>
        </p:grpSpPr>
        <p:pic>
          <p:nvPicPr>
            <p:cNvPr id="30" name="Graphic 29">
              <a:extLst>
                <a:ext uri="{FF2B5EF4-FFF2-40B4-BE49-F238E27FC236}">
                  <a16:creationId xmlns:a16="http://schemas.microsoft.com/office/drawing/2014/main" id="{B0567B9E-9DD5-AD91-CB65-5883EDCAA61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56003" y="-684099"/>
              <a:ext cx="5160296" cy="5181020"/>
            </a:xfrm>
            <a:prstGeom prst="rect">
              <a:avLst/>
            </a:prstGeom>
          </p:spPr>
        </p:pic>
        <p:sp>
          <p:nvSpPr>
            <p:cNvPr id="36" name="Rectangle 35">
              <a:extLst>
                <a:ext uri="{FF2B5EF4-FFF2-40B4-BE49-F238E27FC236}">
                  <a16:creationId xmlns:a16="http://schemas.microsoft.com/office/drawing/2014/main" id="{C596A9CF-53E0-8F2A-31BC-DE352512B578}"/>
                </a:ext>
              </a:extLst>
            </p:cNvPr>
            <p:cNvSpPr/>
            <p:nvPr/>
          </p:nvSpPr>
          <p:spPr>
            <a:xfrm>
              <a:off x="12306720" y="2529780"/>
              <a:ext cx="2096848" cy="1986818"/>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Calibri" panose="020F0502020204030204" pitchFamily="34" charset="0"/>
                  <a:ea typeface="Calibri" panose="020F0502020204030204" pitchFamily="34" charset="0"/>
                  <a:cs typeface="Calibri" panose="020F0502020204030204" pitchFamily="34" charset="0"/>
                </a:rPr>
                <a:t>Right click on this rectangle + “Fill” to change the </a:t>
              </a:r>
              <a:r>
                <a:rPr lang="en-US" dirty="0" err="1">
                  <a:latin typeface="Calibri" panose="020F0502020204030204" pitchFamily="34" charset="0"/>
                  <a:ea typeface="Calibri" panose="020F0502020204030204" pitchFamily="34" charset="0"/>
                  <a:cs typeface="Calibri" panose="020F0502020204030204" pitchFamily="34" charset="0"/>
                </a:rPr>
                <a:t>colour</a:t>
              </a:r>
              <a:r>
                <a:rPr lang="en-US" dirty="0">
                  <a:latin typeface="Calibri" panose="020F0502020204030204" pitchFamily="34" charset="0"/>
                  <a:ea typeface="Calibri" panose="020F0502020204030204" pitchFamily="34" charset="0"/>
                  <a:cs typeface="Calibri" panose="020F0502020204030204" pitchFamily="34" charset="0"/>
                </a:rPr>
                <a:t> of the gear icons </a:t>
              </a:r>
              <a:endParaRPr lang="LID4096" dirty="0">
                <a:latin typeface="Calibri" panose="020F0502020204030204" pitchFamily="34" charset="0"/>
                <a:ea typeface="Calibri" panose="020F0502020204030204" pitchFamily="34" charset="0"/>
                <a:cs typeface="Calibri" panose="020F0502020204030204" pitchFamily="34" charset="0"/>
              </a:endParaRPr>
            </a:p>
          </p:txBody>
        </p:sp>
      </p:grpSp>
      <p:sp>
        <p:nvSpPr>
          <p:cNvPr id="5" name="TextBox 4">
            <a:extLst>
              <a:ext uri="{FF2B5EF4-FFF2-40B4-BE49-F238E27FC236}">
                <a16:creationId xmlns:a16="http://schemas.microsoft.com/office/drawing/2014/main" id="{3CEDA85E-417B-2A30-CDD9-25BF207521A6}"/>
              </a:ext>
            </a:extLst>
          </p:cNvPr>
          <p:cNvSpPr txBox="1"/>
          <p:nvPr/>
        </p:nvSpPr>
        <p:spPr>
          <a:xfrm>
            <a:off x="571218" y="3925792"/>
            <a:ext cx="5697516" cy="923330"/>
          </a:xfrm>
          <a:prstGeom prst="rect">
            <a:avLst/>
          </a:prstGeom>
          <a:noFill/>
        </p:spPr>
        <p:txBody>
          <a:bodyPr wrap="square" lIns="91440" tIns="45720" rIns="91440" bIns="45720" anchor="t">
            <a:spAutoFit/>
          </a:bodyPr>
          <a:lstStyle/>
          <a:p>
            <a:r>
              <a:rPr lang="en-US" sz="1800" i="1" dirty="0">
                <a:latin typeface="Calibri"/>
                <a:ea typeface="Calibri"/>
                <a:cs typeface="Calibri"/>
              </a:rPr>
              <a:t>The Antwerp Declaration Community calls on EU leaders to adopt </a:t>
            </a:r>
            <a:r>
              <a:rPr lang="en-US" i="1" dirty="0">
                <a:latin typeface="Calibri"/>
                <a:ea typeface="Calibri"/>
                <a:cs typeface="Calibri"/>
              </a:rPr>
              <a:t>a package of Emergency</a:t>
            </a:r>
            <a:r>
              <a:rPr lang="en-US" sz="1800" i="1" dirty="0">
                <a:latin typeface="Calibri"/>
                <a:ea typeface="Calibri"/>
                <a:cs typeface="Calibri"/>
              </a:rPr>
              <a:t> Industrial Policy Measures to: </a:t>
            </a:r>
            <a:endParaRPr lang="LID4096" i="1">
              <a:latin typeface="Calibri"/>
              <a:ea typeface="Calibri"/>
              <a:cs typeface="Calibri"/>
            </a:endParaRPr>
          </a:p>
        </p:txBody>
      </p:sp>
    </p:spTree>
    <p:extLst>
      <p:ext uri="{BB962C8B-B14F-4D97-AF65-F5344CB8AC3E}">
        <p14:creationId xmlns:p14="http://schemas.microsoft.com/office/powerpoint/2010/main" val="3378582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B4F8E-5B07-67B4-A63D-18341D66F6BA}"/>
            </a:ext>
          </a:extLst>
        </p:cNvPr>
        <p:cNvGrpSpPr/>
        <p:nvPr/>
      </p:nvGrpSpPr>
      <p:grpSpPr>
        <a:xfrm>
          <a:off x="0" y="0"/>
          <a:ext cx="0" cy="0"/>
          <a:chOff x="0" y="0"/>
          <a:chExt cx="0" cy="0"/>
        </a:xfrm>
      </p:grpSpPr>
      <p:sp>
        <p:nvSpPr>
          <p:cNvPr id="26" name="Background">
            <a:extLst>
              <a:ext uri="{FF2B5EF4-FFF2-40B4-BE49-F238E27FC236}">
                <a16:creationId xmlns:a16="http://schemas.microsoft.com/office/drawing/2014/main" id="{F3562CA5-3985-ED95-577C-E2B7C762A0D8}"/>
              </a:ext>
            </a:extLst>
          </p:cNvPr>
          <p:cNvSpPr>
            <a:spLocks/>
          </p:cNvSpPr>
          <p:nvPr/>
        </p:nvSpPr>
        <p:spPr>
          <a:xfrm>
            <a:off x="-17896" y="-17452"/>
            <a:ext cx="8054999" cy="6875451"/>
          </a:xfrm>
          <a:prstGeom prst="rect">
            <a:avLst/>
          </a:prstGeom>
          <a:solidFill>
            <a:srgbClr val="005CA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a:t>  </a:t>
            </a:r>
            <a:endParaRPr lang="LID4096" dirty="0"/>
          </a:p>
        </p:txBody>
      </p:sp>
      <p:grpSp>
        <p:nvGrpSpPr>
          <p:cNvPr id="49" name="Group 48">
            <a:extLst>
              <a:ext uri="{FF2B5EF4-FFF2-40B4-BE49-F238E27FC236}">
                <a16:creationId xmlns:a16="http://schemas.microsoft.com/office/drawing/2014/main" id="{DB8B74D5-CD0D-4515-EF0B-1AEABAE2C528}"/>
              </a:ext>
            </a:extLst>
          </p:cNvPr>
          <p:cNvGrpSpPr/>
          <p:nvPr/>
        </p:nvGrpSpPr>
        <p:grpSpPr>
          <a:xfrm>
            <a:off x="-17898" y="0"/>
            <a:ext cx="15432385" cy="6875452"/>
            <a:chOff x="-17898" y="0"/>
            <a:chExt cx="15432385" cy="6875452"/>
          </a:xfrm>
        </p:grpSpPr>
        <p:sp>
          <p:nvSpPr>
            <p:cNvPr id="58" name="Background Blue">
              <a:extLst>
                <a:ext uri="{FF2B5EF4-FFF2-40B4-BE49-F238E27FC236}">
                  <a16:creationId xmlns:a16="http://schemas.microsoft.com/office/drawing/2014/main" id="{7F586D2A-855E-09AC-4FFF-BC13A68D6EBE}"/>
                </a:ext>
              </a:extLst>
            </p:cNvPr>
            <p:cNvSpPr>
              <a:spLocks/>
            </p:cNvSpPr>
            <p:nvPr/>
          </p:nvSpPr>
          <p:spPr>
            <a:xfrm rot="5400000">
              <a:off x="1696826" y="-1714722"/>
              <a:ext cx="6875450" cy="10304897"/>
            </a:xfrm>
            <a:prstGeom prst="rect">
              <a:avLst/>
            </a:prstGeom>
            <a:gradFill flip="none" rotWithShape="1">
              <a:gsLst>
                <a:gs pos="0">
                  <a:srgbClr val="20B1D6"/>
                </a:gs>
                <a:gs pos="63000">
                  <a:srgbClr val="0081B4"/>
                </a:gs>
                <a:gs pos="100000">
                  <a:srgbClr val="006088"/>
                </a:gs>
              </a:gsLst>
              <a:lin ang="114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LID4096" dirty="0">
                <a:latin typeface="Calibri" panose="020F0502020204030204" pitchFamily="34" charset="0"/>
                <a:ea typeface="Calibri" panose="020F0502020204030204" pitchFamily="34" charset="0"/>
                <a:cs typeface="Calibri" panose="020F0502020204030204" pitchFamily="34" charset="0"/>
              </a:endParaRPr>
            </a:p>
          </p:txBody>
        </p:sp>
        <p:sp>
          <p:nvSpPr>
            <p:cNvPr id="59" name="Button Blue">
              <a:extLst>
                <a:ext uri="{FF2B5EF4-FFF2-40B4-BE49-F238E27FC236}">
                  <a16:creationId xmlns:a16="http://schemas.microsoft.com/office/drawing/2014/main" id="{C27266E7-A06D-CCF0-82CE-665C95B275EF}"/>
                </a:ext>
              </a:extLst>
            </p:cNvPr>
            <p:cNvSpPr/>
            <p:nvPr/>
          </p:nvSpPr>
          <p:spPr>
            <a:xfrm>
              <a:off x="12518887" y="0"/>
              <a:ext cx="2895600" cy="2895600"/>
            </a:xfrm>
            <a:prstGeom prst="rect">
              <a:avLst/>
            </a:prstGeom>
            <a:solidFill>
              <a:srgbClr val="0C94C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Right click on this rectangle + “Fill” to change the </a:t>
              </a:r>
              <a:r>
                <a:rPr lang="en-US" dirty="0" err="1"/>
                <a:t>colour</a:t>
              </a:r>
              <a:r>
                <a:rPr lang="en-US" dirty="0"/>
                <a:t> of the blue background</a:t>
              </a:r>
              <a:endParaRPr lang="LID4096" dirty="0"/>
            </a:p>
          </p:txBody>
        </p:sp>
      </p:grpSp>
      <p:pic>
        <p:nvPicPr>
          <p:cNvPr id="61" name="Graphic 60">
            <a:extLst>
              <a:ext uri="{FF2B5EF4-FFF2-40B4-BE49-F238E27FC236}">
                <a16:creationId xmlns:a16="http://schemas.microsoft.com/office/drawing/2014/main" id="{67289E18-53CD-DDE8-F9E5-3FE9707AF6E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898" y="-6671670"/>
            <a:ext cx="10349312" cy="8201941"/>
          </a:xfrm>
          <a:prstGeom prst="rect">
            <a:avLst/>
          </a:prstGeom>
        </p:spPr>
      </p:pic>
      <p:grpSp>
        <p:nvGrpSpPr>
          <p:cNvPr id="10" name="Cog Elements">
            <a:extLst>
              <a:ext uri="{FF2B5EF4-FFF2-40B4-BE49-F238E27FC236}">
                <a16:creationId xmlns:a16="http://schemas.microsoft.com/office/drawing/2014/main" id="{1E97062B-44DC-C9A3-7293-3402EDE73661}"/>
              </a:ext>
            </a:extLst>
          </p:cNvPr>
          <p:cNvGrpSpPr/>
          <p:nvPr/>
        </p:nvGrpSpPr>
        <p:grpSpPr>
          <a:xfrm>
            <a:off x="5752075" y="-300047"/>
            <a:ext cx="3038088" cy="3418747"/>
            <a:chOff x="7993018" y="-688930"/>
            <a:chExt cx="5010199" cy="5637955"/>
          </a:xfrm>
        </p:grpSpPr>
        <p:grpSp>
          <p:nvGrpSpPr>
            <p:cNvPr id="13" name="Group 12">
              <a:extLst>
                <a:ext uri="{FF2B5EF4-FFF2-40B4-BE49-F238E27FC236}">
                  <a16:creationId xmlns:a16="http://schemas.microsoft.com/office/drawing/2014/main" id="{F3E94DF0-7964-B1E7-949E-843548EE3A05}"/>
                </a:ext>
              </a:extLst>
            </p:cNvPr>
            <p:cNvGrpSpPr/>
            <p:nvPr/>
          </p:nvGrpSpPr>
          <p:grpSpPr>
            <a:xfrm>
              <a:off x="8420100" y="-1879"/>
              <a:ext cx="4183651" cy="4950904"/>
              <a:chOff x="5056334" y="3171830"/>
              <a:chExt cx="4183651" cy="4950904"/>
            </a:xfrm>
          </p:grpSpPr>
          <p:cxnSp>
            <p:nvCxnSpPr>
              <p:cNvPr id="42" name="Straight Arrow Connector 41">
                <a:extLst>
                  <a:ext uri="{FF2B5EF4-FFF2-40B4-BE49-F238E27FC236}">
                    <a16:creationId xmlns:a16="http://schemas.microsoft.com/office/drawing/2014/main" id="{5BE52AB8-1B34-1F94-58F3-3C6D769E2F43}"/>
                  </a:ext>
                </a:extLst>
              </p:cNvPr>
              <p:cNvCxnSpPr>
                <a:cxnSpLocks/>
              </p:cNvCxnSpPr>
              <p:nvPr/>
            </p:nvCxnSpPr>
            <p:spPr>
              <a:xfrm>
                <a:off x="7940040" y="3171830"/>
                <a:ext cx="0" cy="4950904"/>
              </a:xfrm>
              <a:prstGeom prst="straightConnector1">
                <a:avLst/>
              </a:prstGeom>
              <a:ln>
                <a:solidFill>
                  <a:schemeClr val="bg1">
                    <a:alpha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625CD81A-F1B4-B985-245F-F449D2C3D548}"/>
                  </a:ext>
                </a:extLst>
              </p:cNvPr>
              <p:cNvCxnSpPr>
                <a:cxnSpLocks/>
              </p:cNvCxnSpPr>
              <p:nvPr/>
            </p:nvCxnSpPr>
            <p:spPr>
              <a:xfrm flipH="1">
                <a:off x="5056334" y="4450080"/>
                <a:ext cx="4183651" cy="0"/>
              </a:xfrm>
              <a:prstGeom prst="straightConnector1">
                <a:avLst/>
              </a:prstGeom>
              <a:ln>
                <a:solidFill>
                  <a:schemeClr val="bg1">
                    <a:alpha val="40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14" name="Graphic 13">
              <a:extLst>
                <a:ext uri="{FF2B5EF4-FFF2-40B4-BE49-F238E27FC236}">
                  <a16:creationId xmlns:a16="http://schemas.microsoft.com/office/drawing/2014/main" id="{379A9215-5673-617D-7DAE-CD8F7FF7BA9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755192" y="-333354"/>
              <a:ext cx="3248025" cy="3219450"/>
            </a:xfrm>
            <a:prstGeom prst="rect">
              <a:avLst/>
            </a:prstGeom>
          </p:spPr>
        </p:pic>
        <p:pic>
          <p:nvPicPr>
            <p:cNvPr id="15" name="Graphic 14">
              <a:extLst>
                <a:ext uri="{FF2B5EF4-FFF2-40B4-BE49-F238E27FC236}">
                  <a16:creationId xmlns:a16="http://schemas.microsoft.com/office/drawing/2014/main" id="{506A3D44-2456-6C9F-B3BA-2A4EE3BA128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805091" y="2508782"/>
              <a:ext cx="405451" cy="405451"/>
            </a:xfrm>
            <a:prstGeom prst="rect">
              <a:avLst/>
            </a:prstGeom>
          </p:spPr>
        </p:pic>
        <p:pic>
          <p:nvPicPr>
            <p:cNvPr id="16" name="Graphic 15">
              <a:extLst>
                <a:ext uri="{FF2B5EF4-FFF2-40B4-BE49-F238E27FC236}">
                  <a16:creationId xmlns:a16="http://schemas.microsoft.com/office/drawing/2014/main" id="{4FCB1CFF-4A86-A0F2-0BF5-8384227CD74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778895" y="754808"/>
              <a:ext cx="1066800" cy="1047750"/>
            </a:xfrm>
            <a:prstGeom prst="rect">
              <a:avLst/>
            </a:prstGeom>
          </p:spPr>
        </p:pic>
        <p:pic>
          <p:nvPicPr>
            <p:cNvPr id="17" name="Graphic 16">
              <a:extLst>
                <a:ext uri="{FF2B5EF4-FFF2-40B4-BE49-F238E27FC236}">
                  <a16:creationId xmlns:a16="http://schemas.microsoft.com/office/drawing/2014/main" id="{68C29C28-622E-CB76-4F43-47BAF1C3A23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083570" y="2161119"/>
              <a:ext cx="1228725" cy="1257300"/>
            </a:xfrm>
            <a:prstGeom prst="rect">
              <a:avLst/>
            </a:prstGeom>
          </p:spPr>
        </p:pic>
        <p:pic>
          <p:nvPicPr>
            <p:cNvPr id="18" name="Graphic 17">
              <a:extLst>
                <a:ext uri="{FF2B5EF4-FFF2-40B4-BE49-F238E27FC236}">
                  <a16:creationId xmlns:a16="http://schemas.microsoft.com/office/drawing/2014/main" id="{A6B64480-67CF-D7EF-F83F-EFE51D151DD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342414" y="1813457"/>
              <a:ext cx="695325" cy="695325"/>
            </a:xfrm>
            <a:prstGeom prst="rect">
              <a:avLst/>
            </a:prstGeom>
          </p:spPr>
        </p:pic>
        <p:pic>
          <p:nvPicPr>
            <p:cNvPr id="19" name="Graphic 18">
              <a:extLst>
                <a:ext uri="{FF2B5EF4-FFF2-40B4-BE49-F238E27FC236}">
                  <a16:creationId xmlns:a16="http://schemas.microsoft.com/office/drawing/2014/main" id="{7642B2C7-B898-16BE-4F43-655A1619235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657276" y="86704"/>
              <a:ext cx="1488586" cy="1471176"/>
            </a:xfrm>
            <a:prstGeom prst="rect">
              <a:avLst/>
            </a:prstGeom>
          </p:spPr>
        </p:pic>
        <p:pic>
          <p:nvPicPr>
            <p:cNvPr id="20" name="Graphic 19">
              <a:extLst>
                <a:ext uri="{FF2B5EF4-FFF2-40B4-BE49-F238E27FC236}">
                  <a16:creationId xmlns:a16="http://schemas.microsoft.com/office/drawing/2014/main" id="{8CAE4BB5-9B1D-B7B8-C623-115D8DCD5E7F}"/>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402595" y="-157280"/>
              <a:ext cx="762000" cy="752475"/>
            </a:xfrm>
            <a:prstGeom prst="rect">
              <a:avLst/>
            </a:prstGeom>
          </p:spPr>
        </p:pic>
        <p:pic>
          <p:nvPicPr>
            <p:cNvPr id="22" name="Graphic 21">
              <a:extLst>
                <a:ext uri="{FF2B5EF4-FFF2-40B4-BE49-F238E27FC236}">
                  <a16:creationId xmlns:a16="http://schemas.microsoft.com/office/drawing/2014/main" id="{6FC7C59C-C829-ABF9-EBFF-D8E59A55A0F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993018" y="-688930"/>
              <a:ext cx="2853619" cy="2821912"/>
            </a:xfrm>
            <a:prstGeom prst="rect">
              <a:avLst/>
            </a:prstGeom>
          </p:spPr>
        </p:pic>
        <p:pic>
          <p:nvPicPr>
            <p:cNvPr id="23" name="Graphic 22">
              <a:extLst>
                <a:ext uri="{FF2B5EF4-FFF2-40B4-BE49-F238E27FC236}">
                  <a16:creationId xmlns:a16="http://schemas.microsoft.com/office/drawing/2014/main" id="{1EAF4C15-EB9C-7598-D93C-59D8CF1FC367}"/>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1562624" y="2299561"/>
              <a:ext cx="898446" cy="872269"/>
            </a:xfrm>
            <a:prstGeom prst="rect">
              <a:avLst/>
            </a:prstGeom>
          </p:spPr>
        </p:pic>
        <p:pic>
          <p:nvPicPr>
            <p:cNvPr id="37" name="Graphic 36">
              <a:extLst>
                <a:ext uri="{FF2B5EF4-FFF2-40B4-BE49-F238E27FC236}">
                  <a16:creationId xmlns:a16="http://schemas.microsoft.com/office/drawing/2014/main" id="{BD66CF55-90AD-0A4A-3F76-75C32E6F4A8F}"/>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1428920" y="3397250"/>
              <a:ext cx="260350" cy="260350"/>
            </a:xfrm>
            <a:prstGeom prst="rect">
              <a:avLst/>
            </a:prstGeom>
          </p:spPr>
        </p:pic>
        <p:pic>
          <p:nvPicPr>
            <p:cNvPr id="41" name="Graphic 40">
              <a:extLst>
                <a:ext uri="{FF2B5EF4-FFF2-40B4-BE49-F238E27FC236}">
                  <a16:creationId xmlns:a16="http://schemas.microsoft.com/office/drawing/2014/main" id="{6B2AF213-B20E-FB13-2B75-CCA598EA073D}"/>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303623" y="65503"/>
              <a:ext cx="260350" cy="260350"/>
            </a:xfrm>
            <a:prstGeom prst="rect">
              <a:avLst/>
            </a:prstGeom>
          </p:spPr>
        </p:pic>
      </p:grpSp>
      <p:sp>
        <p:nvSpPr>
          <p:cNvPr id="9" name="Rectangle 8">
            <a:extLst>
              <a:ext uri="{FF2B5EF4-FFF2-40B4-BE49-F238E27FC236}">
                <a16:creationId xmlns:a16="http://schemas.microsoft.com/office/drawing/2014/main" id="{3F205E27-B085-1BFF-553B-3E670300A4B4}"/>
              </a:ext>
            </a:extLst>
          </p:cNvPr>
          <p:cNvSpPr/>
          <p:nvPr/>
        </p:nvSpPr>
        <p:spPr>
          <a:xfrm>
            <a:off x="509591" y="5398404"/>
            <a:ext cx="2496886" cy="3978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b="1" dirty="0">
                <a:solidFill>
                  <a:srgbClr val="006088"/>
                </a:solidFill>
              </a:rPr>
              <a:t>#AntwerpDeclaration</a:t>
            </a:r>
            <a:endParaRPr lang="LID4096" sz="2000" b="1" dirty="0">
              <a:solidFill>
                <a:srgbClr val="006088"/>
              </a:solidFill>
            </a:endParaRPr>
          </a:p>
        </p:txBody>
      </p:sp>
      <p:sp>
        <p:nvSpPr>
          <p:cNvPr id="51" name="TextBox 50">
            <a:extLst>
              <a:ext uri="{FF2B5EF4-FFF2-40B4-BE49-F238E27FC236}">
                <a16:creationId xmlns:a16="http://schemas.microsoft.com/office/drawing/2014/main" id="{250EE501-B31A-445A-1ADF-FC6B50D30468}"/>
              </a:ext>
            </a:extLst>
          </p:cNvPr>
          <p:cNvSpPr txBox="1">
            <a:spLocks/>
          </p:cNvSpPr>
          <p:nvPr/>
        </p:nvSpPr>
        <p:spPr>
          <a:xfrm>
            <a:off x="460827" y="5943792"/>
            <a:ext cx="3513694" cy="323165"/>
          </a:xfrm>
          <a:prstGeom prst="rect">
            <a:avLst/>
          </a:prstGeom>
          <a:noFill/>
        </p:spPr>
        <p:txBody>
          <a:bodyPr wrap="square" rtlCol="0">
            <a:spAutoFit/>
          </a:bodyPr>
          <a:lstStyle/>
          <a:p>
            <a:r>
              <a:rPr lang="en-US" sz="1500">
                <a:solidFill>
                  <a:schemeClr val="bg1"/>
                </a:solidFill>
              </a:rPr>
              <a:t>antwerp-declaration.eu</a:t>
            </a:r>
            <a:endParaRPr lang="LID4096" sz="1500">
              <a:solidFill>
                <a:schemeClr val="bg1"/>
              </a:solidFill>
            </a:endParaRPr>
          </a:p>
        </p:txBody>
      </p:sp>
      <p:sp>
        <p:nvSpPr>
          <p:cNvPr id="4" name="Rectangle 3">
            <a:extLst>
              <a:ext uri="{FF2B5EF4-FFF2-40B4-BE49-F238E27FC236}">
                <a16:creationId xmlns:a16="http://schemas.microsoft.com/office/drawing/2014/main" id="{8BBA23F6-08FD-8A78-0860-1A7FB82A3693}"/>
              </a:ext>
            </a:extLst>
          </p:cNvPr>
          <p:cNvSpPr/>
          <p:nvPr/>
        </p:nvSpPr>
        <p:spPr>
          <a:xfrm>
            <a:off x="509592" y="4755443"/>
            <a:ext cx="3989838" cy="510574"/>
          </a:xfrm>
          <a:prstGeom prst="rect">
            <a:avLst/>
          </a:prstGeom>
          <a:solidFill>
            <a:srgbClr val="F47B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Read the Antwerp Call to Action </a:t>
            </a:r>
            <a:r>
              <a:rPr lang="en-US" sz="2000" b="1" dirty="0">
                <a:solidFill>
                  <a:schemeClr val="bg1"/>
                </a:solidFill>
                <a:sym typeface="Wingdings" panose="05000000000000000000" pitchFamily="2" charset="2"/>
              </a:rPr>
              <a:t></a:t>
            </a:r>
            <a:endParaRPr lang="en-US" sz="2000" b="1" dirty="0">
              <a:solidFill>
                <a:schemeClr val="bg1"/>
              </a:solidFill>
            </a:endParaRPr>
          </a:p>
        </p:txBody>
      </p:sp>
      <p:pic>
        <p:nvPicPr>
          <p:cNvPr id="6" name="Picture 5">
            <a:extLst>
              <a:ext uri="{FF2B5EF4-FFF2-40B4-BE49-F238E27FC236}">
                <a16:creationId xmlns:a16="http://schemas.microsoft.com/office/drawing/2014/main" id="{22AB42AA-3970-3592-98A6-68CC010F783A}"/>
              </a:ext>
            </a:extLst>
          </p:cNvPr>
          <p:cNvPicPr>
            <a:picLocks/>
          </p:cNvPicPr>
          <p:nvPr/>
        </p:nvPicPr>
        <p:blipFill>
          <a:blip r:embed="rId24">
            <a:extLst>
              <a:ext uri="{28A0092B-C50C-407E-A947-70E740481C1C}">
                <a14:useLocalDpi xmlns:a14="http://schemas.microsoft.com/office/drawing/2010/main" val="0"/>
              </a:ext>
            </a:extLst>
          </a:blip>
          <a:srcRect l="33019" r="33019"/>
          <a:stretch/>
        </p:blipFill>
        <p:spPr>
          <a:xfrm>
            <a:off x="8020708" y="0"/>
            <a:ext cx="4171292" cy="6858000"/>
          </a:xfrm>
          <a:prstGeom prst="rect">
            <a:avLst/>
          </a:prstGeom>
        </p:spPr>
      </p:pic>
      <p:sp>
        <p:nvSpPr>
          <p:cNvPr id="5" name="Logo">
            <a:extLst>
              <a:ext uri="{FF2B5EF4-FFF2-40B4-BE49-F238E27FC236}">
                <a16:creationId xmlns:a16="http://schemas.microsoft.com/office/drawing/2014/main" id="{E819C59E-79EA-0736-E648-43263F82604E}"/>
              </a:ext>
            </a:extLst>
          </p:cNvPr>
          <p:cNvSpPr/>
          <p:nvPr/>
        </p:nvSpPr>
        <p:spPr>
          <a:xfrm>
            <a:off x="460827" y="555636"/>
            <a:ext cx="1590778" cy="57514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sp>
        <p:nvSpPr>
          <p:cNvPr id="60" name="TextBox 59">
            <a:extLst>
              <a:ext uri="{FF2B5EF4-FFF2-40B4-BE49-F238E27FC236}">
                <a16:creationId xmlns:a16="http://schemas.microsoft.com/office/drawing/2014/main" id="{C07D348F-3AD2-9B8B-D034-08652E6D0515}"/>
              </a:ext>
            </a:extLst>
          </p:cNvPr>
          <p:cNvSpPr txBox="1"/>
          <p:nvPr/>
        </p:nvSpPr>
        <p:spPr>
          <a:xfrm>
            <a:off x="446928" y="1879900"/>
            <a:ext cx="7042836" cy="2477601"/>
          </a:xfrm>
          <a:prstGeom prst="rect">
            <a:avLst/>
          </a:prstGeom>
          <a:noFill/>
        </p:spPr>
        <p:txBody>
          <a:bodyPr wrap="square" lIns="91440" tIns="45720" rIns="91440" bIns="45720" anchor="t">
            <a:spAutoFit/>
          </a:bodyPr>
          <a:lstStyle/>
          <a:p>
            <a:r>
              <a:rPr lang="en-US" sz="2500" i="1" dirty="0">
                <a:solidFill>
                  <a:schemeClr val="bg1"/>
                </a:solidFill>
                <a:latin typeface="Calibri"/>
                <a:ea typeface="Calibri"/>
                <a:cs typeface="Calibri"/>
              </a:rPr>
              <a:t>The #</a:t>
            </a:r>
            <a:r>
              <a:rPr lang="en-US" sz="2500" b="1" i="1" dirty="0">
                <a:solidFill>
                  <a:schemeClr val="bg1"/>
                </a:solidFill>
                <a:latin typeface="Calibri"/>
                <a:ea typeface="Calibri"/>
                <a:cs typeface="Calibri"/>
              </a:rPr>
              <a:t>AntwerpDeclaration</a:t>
            </a:r>
            <a:r>
              <a:rPr lang="en-US" sz="2500" i="1" dirty="0">
                <a:solidFill>
                  <a:schemeClr val="bg1"/>
                </a:solidFill>
                <a:latin typeface="Calibri"/>
                <a:ea typeface="Calibri"/>
                <a:cs typeface="Calibri"/>
              </a:rPr>
              <a:t> Community calls on EU leaders to adopt a package of Emergency Industrial Policy Measures to: </a:t>
            </a:r>
            <a:br>
              <a:rPr lang="en-US" sz="2000" dirty="0">
                <a:latin typeface="Calibri" panose="020F0502020204030204" pitchFamily="34" charset="0"/>
                <a:ea typeface="Calibri" panose="020F0502020204030204" pitchFamily="34" charset="0"/>
                <a:cs typeface="Calibri" panose="020F0502020204030204" pitchFamily="34" charset="0"/>
              </a:rPr>
            </a:br>
            <a:endPar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Bring energy and carbon costs down</a:t>
            </a: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Support fair global trade and improved access to finance</a:t>
            </a:r>
          </a:p>
          <a:p>
            <a:pPr marL="342900" indent="-342900">
              <a:buFont typeface="Arial" panose="020B0604020202020204" pitchFamily="34" charset="0"/>
              <a:buChar char="•"/>
            </a:pPr>
            <a:r>
              <a:rPr lang="en-US" sz="2000" dirty="0">
                <a:solidFill>
                  <a:schemeClr val="bg1"/>
                </a:solidFill>
                <a:latin typeface="Calibri" panose="020F0502020204030204" pitchFamily="34" charset="0"/>
                <a:ea typeface="Calibri" panose="020F0502020204030204" pitchFamily="34" charset="0"/>
                <a:cs typeface="Calibri" panose="020F0502020204030204" pitchFamily="34" charset="0"/>
              </a:rPr>
              <a:t>Be proud to buy products made in Europe</a:t>
            </a:r>
          </a:p>
        </p:txBody>
      </p:sp>
    </p:spTree>
    <p:extLst>
      <p:ext uri="{BB962C8B-B14F-4D97-AF65-F5344CB8AC3E}">
        <p14:creationId xmlns:p14="http://schemas.microsoft.com/office/powerpoint/2010/main" val="4116635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E494B1-2B9E-ADE9-6856-E19387326E07}"/>
            </a:ext>
          </a:extLst>
        </p:cNvPr>
        <p:cNvGrpSpPr/>
        <p:nvPr/>
      </p:nvGrpSpPr>
      <p:grpSpPr>
        <a:xfrm>
          <a:off x="0" y="0"/>
          <a:ext cx="0" cy="0"/>
          <a:chOff x="0" y="0"/>
          <a:chExt cx="0" cy="0"/>
        </a:xfrm>
      </p:grpSpPr>
      <p:grpSp>
        <p:nvGrpSpPr>
          <p:cNvPr id="49" name="Group 48">
            <a:extLst>
              <a:ext uri="{FF2B5EF4-FFF2-40B4-BE49-F238E27FC236}">
                <a16:creationId xmlns:a16="http://schemas.microsoft.com/office/drawing/2014/main" id="{1B01F567-AE39-CB84-CADD-7D7389C5DB35}"/>
              </a:ext>
            </a:extLst>
          </p:cNvPr>
          <p:cNvGrpSpPr/>
          <p:nvPr/>
        </p:nvGrpSpPr>
        <p:grpSpPr>
          <a:xfrm>
            <a:off x="-17900" y="0"/>
            <a:ext cx="15432387" cy="6875452"/>
            <a:chOff x="-17900" y="0"/>
            <a:chExt cx="15432387" cy="6875452"/>
          </a:xfrm>
          <a:solidFill>
            <a:schemeClr val="bg1">
              <a:lumMod val="95000"/>
            </a:schemeClr>
          </a:solidFill>
        </p:grpSpPr>
        <p:sp>
          <p:nvSpPr>
            <p:cNvPr id="58" name="Background Blue">
              <a:extLst>
                <a:ext uri="{FF2B5EF4-FFF2-40B4-BE49-F238E27FC236}">
                  <a16:creationId xmlns:a16="http://schemas.microsoft.com/office/drawing/2014/main" id="{1BB54498-AB9B-DA7A-DAFA-7A830E99C82B}"/>
                </a:ext>
              </a:extLst>
            </p:cNvPr>
            <p:cNvSpPr>
              <a:spLocks/>
            </p:cNvSpPr>
            <p:nvPr/>
          </p:nvSpPr>
          <p:spPr>
            <a:xfrm rot="5400000">
              <a:off x="1696823" y="-1714722"/>
              <a:ext cx="6875451" cy="10304897"/>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LID4096" dirty="0">
                <a:latin typeface="Calibri" panose="020F0502020204030204" pitchFamily="34" charset="0"/>
                <a:ea typeface="Calibri" panose="020F0502020204030204" pitchFamily="34" charset="0"/>
                <a:cs typeface="Calibri" panose="020F0502020204030204" pitchFamily="34" charset="0"/>
              </a:endParaRPr>
            </a:p>
          </p:txBody>
        </p:sp>
        <p:sp>
          <p:nvSpPr>
            <p:cNvPr id="59" name="Button Blue">
              <a:extLst>
                <a:ext uri="{FF2B5EF4-FFF2-40B4-BE49-F238E27FC236}">
                  <a16:creationId xmlns:a16="http://schemas.microsoft.com/office/drawing/2014/main" id="{1E433883-1AF2-C90D-DE13-78B88CE02326}"/>
                </a:ext>
              </a:extLst>
            </p:cNvPr>
            <p:cNvSpPr/>
            <p:nvPr/>
          </p:nvSpPr>
          <p:spPr>
            <a:xfrm>
              <a:off x="12518887" y="0"/>
              <a:ext cx="2895600" cy="2895600"/>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Right click on this rectangle + “Fill” to change the </a:t>
              </a:r>
              <a:r>
                <a:rPr lang="en-US" dirty="0" err="1">
                  <a:solidFill>
                    <a:schemeClr val="tx1"/>
                  </a:solidFill>
                </a:rPr>
                <a:t>colour</a:t>
              </a:r>
              <a:r>
                <a:rPr lang="en-US" dirty="0">
                  <a:solidFill>
                    <a:schemeClr val="tx1"/>
                  </a:solidFill>
                </a:rPr>
                <a:t> of the blue background</a:t>
              </a:r>
              <a:endParaRPr lang="LID4096" dirty="0">
                <a:solidFill>
                  <a:schemeClr val="tx1"/>
                </a:solidFill>
              </a:endParaRPr>
            </a:p>
          </p:txBody>
        </p:sp>
      </p:grpSp>
      <p:pic>
        <p:nvPicPr>
          <p:cNvPr id="61" name="Graphic 60">
            <a:extLst>
              <a:ext uri="{FF2B5EF4-FFF2-40B4-BE49-F238E27FC236}">
                <a16:creationId xmlns:a16="http://schemas.microsoft.com/office/drawing/2014/main" id="{15AB504B-5FC3-BF5C-F66E-C5921916ED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2958" y="-6754141"/>
            <a:ext cx="10349312" cy="8201941"/>
          </a:xfrm>
          <a:prstGeom prst="rect">
            <a:avLst/>
          </a:prstGeom>
        </p:spPr>
      </p:pic>
      <p:sp>
        <p:nvSpPr>
          <p:cNvPr id="9" name="Rectangle 8">
            <a:extLst>
              <a:ext uri="{FF2B5EF4-FFF2-40B4-BE49-F238E27FC236}">
                <a16:creationId xmlns:a16="http://schemas.microsoft.com/office/drawing/2014/main" id="{DFBFB725-1E23-AA7D-CDDC-A048DDE75F33}"/>
              </a:ext>
            </a:extLst>
          </p:cNvPr>
          <p:cNvSpPr/>
          <p:nvPr/>
        </p:nvSpPr>
        <p:spPr>
          <a:xfrm>
            <a:off x="509591" y="5398404"/>
            <a:ext cx="2490463" cy="397828"/>
          </a:xfrm>
          <a:prstGeom prst="rect">
            <a:avLst/>
          </a:prstGeom>
          <a:solidFill>
            <a:srgbClr val="0060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b="1" dirty="0">
                <a:solidFill>
                  <a:schemeClr val="bg1"/>
                </a:solidFill>
              </a:rPr>
              <a:t>#</a:t>
            </a:r>
            <a:r>
              <a:rPr lang="en-US" sz="2000" dirty="0">
                <a:solidFill>
                  <a:schemeClr val="bg1"/>
                </a:solidFill>
              </a:rPr>
              <a:t>AntwerpDeclaration</a:t>
            </a:r>
            <a:endParaRPr lang="LID4096" sz="2000" dirty="0">
              <a:solidFill>
                <a:schemeClr val="bg1"/>
              </a:solidFill>
            </a:endParaRPr>
          </a:p>
        </p:txBody>
      </p:sp>
      <p:sp>
        <p:nvSpPr>
          <p:cNvPr id="51" name="TextBox 50">
            <a:extLst>
              <a:ext uri="{FF2B5EF4-FFF2-40B4-BE49-F238E27FC236}">
                <a16:creationId xmlns:a16="http://schemas.microsoft.com/office/drawing/2014/main" id="{E132FE58-2496-9243-779A-0E0F5BAE72CA}"/>
              </a:ext>
            </a:extLst>
          </p:cNvPr>
          <p:cNvSpPr txBox="1">
            <a:spLocks/>
          </p:cNvSpPr>
          <p:nvPr/>
        </p:nvSpPr>
        <p:spPr>
          <a:xfrm>
            <a:off x="460827" y="5943792"/>
            <a:ext cx="3513694" cy="323165"/>
          </a:xfrm>
          <a:prstGeom prst="rect">
            <a:avLst/>
          </a:prstGeom>
          <a:noFill/>
        </p:spPr>
        <p:txBody>
          <a:bodyPr wrap="square" rtlCol="0">
            <a:spAutoFit/>
          </a:bodyPr>
          <a:lstStyle/>
          <a:p>
            <a:r>
              <a:rPr lang="en-US" sz="1500" dirty="0"/>
              <a:t>antwerp-declaration.eu</a:t>
            </a:r>
            <a:endParaRPr lang="LID4096" sz="1500" dirty="0"/>
          </a:p>
        </p:txBody>
      </p:sp>
      <p:sp>
        <p:nvSpPr>
          <p:cNvPr id="4" name="Rectangle 3">
            <a:extLst>
              <a:ext uri="{FF2B5EF4-FFF2-40B4-BE49-F238E27FC236}">
                <a16:creationId xmlns:a16="http://schemas.microsoft.com/office/drawing/2014/main" id="{ECF3D774-C477-3474-113F-A8E2FD268016}"/>
              </a:ext>
            </a:extLst>
          </p:cNvPr>
          <p:cNvSpPr/>
          <p:nvPr/>
        </p:nvSpPr>
        <p:spPr>
          <a:xfrm>
            <a:off x="509592" y="4755443"/>
            <a:ext cx="3989838" cy="510574"/>
          </a:xfrm>
          <a:prstGeom prst="rect">
            <a:avLst/>
          </a:prstGeom>
          <a:solidFill>
            <a:srgbClr val="F47B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Read the Antwerp Call to Action </a:t>
            </a:r>
            <a:r>
              <a:rPr lang="en-US" sz="2000" b="1" dirty="0">
                <a:solidFill>
                  <a:schemeClr val="bg1"/>
                </a:solidFill>
                <a:sym typeface="Wingdings" panose="05000000000000000000" pitchFamily="2" charset="2"/>
              </a:rPr>
              <a:t></a:t>
            </a:r>
            <a:endParaRPr lang="en-US" sz="2000" b="1" dirty="0">
              <a:solidFill>
                <a:schemeClr val="bg1"/>
              </a:solidFill>
            </a:endParaRPr>
          </a:p>
        </p:txBody>
      </p:sp>
      <p:sp>
        <p:nvSpPr>
          <p:cNvPr id="5" name="Logo">
            <a:extLst>
              <a:ext uri="{FF2B5EF4-FFF2-40B4-BE49-F238E27FC236}">
                <a16:creationId xmlns:a16="http://schemas.microsoft.com/office/drawing/2014/main" id="{49E5D373-1496-4956-1EAE-E1B3DE38FC47}"/>
              </a:ext>
            </a:extLst>
          </p:cNvPr>
          <p:cNvSpPr/>
          <p:nvPr/>
        </p:nvSpPr>
        <p:spPr>
          <a:xfrm>
            <a:off x="460827" y="555636"/>
            <a:ext cx="1590778" cy="57514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sp>
        <p:nvSpPr>
          <p:cNvPr id="60" name="TextBox 59">
            <a:extLst>
              <a:ext uri="{FF2B5EF4-FFF2-40B4-BE49-F238E27FC236}">
                <a16:creationId xmlns:a16="http://schemas.microsoft.com/office/drawing/2014/main" id="{A377F943-7198-22EE-F66C-5D93D6F3FC22}"/>
              </a:ext>
            </a:extLst>
          </p:cNvPr>
          <p:cNvSpPr txBox="1"/>
          <p:nvPr/>
        </p:nvSpPr>
        <p:spPr>
          <a:xfrm>
            <a:off x="446928" y="1879900"/>
            <a:ext cx="7042836" cy="2477601"/>
          </a:xfrm>
          <a:prstGeom prst="rect">
            <a:avLst/>
          </a:prstGeom>
          <a:noFill/>
        </p:spPr>
        <p:txBody>
          <a:bodyPr wrap="square" lIns="91440" tIns="45720" rIns="91440" bIns="45720" anchor="t">
            <a:spAutoFit/>
          </a:bodyPr>
          <a:lstStyle/>
          <a:p>
            <a:r>
              <a:rPr lang="en-US" sz="2500" i="1" dirty="0">
                <a:latin typeface="Calibri"/>
                <a:ea typeface="Calibri"/>
                <a:cs typeface="Calibri"/>
              </a:rPr>
              <a:t>The #</a:t>
            </a:r>
            <a:r>
              <a:rPr lang="en-US" sz="2500" b="1" i="1" dirty="0">
                <a:latin typeface="Calibri"/>
                <a:ea typeface="Calibri"/>
                <a:cs typeface="Calibri"/>
              </a:rPr>
              <a:t>AntwerpDeclaration</a:t>
            </a:r>
            <a:r>
              <a:rPr lang="en-US" sz="2500" i="1" dirty="0">
                <a:latin typeface="Calibri"/>
                <a:ea typeface="Calibri"/>
                <a:cs typeface="Calibri"/>
              </a:rPr>
              <a:t> Community calls on EU leaders to adopt a package of Emergency Industrial Policy Measures to: </a:t>
            </a:r>
            <a:br>
              <a:rPr lang="en-US" sz="2000" dirty="0">
                <a:latin typeface="Calibri" panose="020F0502020204030204" pitchFamily="34" charset="0"/>
                <a:ea typeface="Calibri" panose="020F0502020204030204" pitchFamily="34" charset="0"/>
                <a:cs typeface="Calibri" panose="020F0502020204030204" pitchFamily="34" charset="0"/>
              </a:rPr>
            </a:br>
            <a:endParaRPr lang="en-US" sz="2000" dirty="0">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Bring energy and carbon costs down</a:t>
            </a:r>
          </a:p>
          <a:p>
            <a:pPr marL="342900" indent="-34290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Support fair global trade and improved access to finance</a:t>
            </a:r>
          </a:p>
          <a:p>
            <a:pPr marL="342900" indent="-342900">
              <a:buFont typeface="Arial" panose="020B0604020202020204" pitchFamily="34" charset="0"/>
              <a:buChar char="•"/>
            </a:pPr>
            <a:r>
              <a:rPr lang="en-US" sz="2000" dirty="0">
                <a:latin typeface="Calibri" panose="020F0502020204030204" pitchFamily="34" charset="0"/>
                <a:ea typeface="Calibri" panose="020F0502020204030204" pitchFamily="34" charset="0"/>
                <a:cs typeface="Calibri" panose="020F0502020204030204" pitchFamily="34" charset="0"/>
              </a:rPr>
              <a:t>Be proud to buy products made in Europe</a:t>
            </a:r>
          </a:p>
        </p:txBody>
      </p:sp>
      <p:grpSp>
        <p:nvGrpSpPr>
          <p:cNvPr id="7" name="Group 6">
            <a:extLst>
              <a:ext uri="{FF2B5EF4-FFF2-40B4-BE49-F238E27FC236}">
                <a16:creationId xmlns:a16="http://schemas.microsoft.com/office/drawing/2014/main" id="{622CB450-B1B6-61C3-B206-B6A8BF579830}"/>
              </a:ext>
            </a:extLst>
          </p:cNvPr>
          <p:cNvGrpSpPr/>
          <p:nvPr/>
        </p:nvGrpSpPr>
        <p:grpSpPr>
          <a:xfrm>
            <a:off x="5834743" y="-425872"/>
            <a:ext cx="8800139" cy="5526903"/>
            <a:chOff x="5834743" y="-425872"/>
            <a:chExt cx="8800139" cy="5526903"/>
          </a:xfrm>
          <a:solidFill>
            <a:srgbClr val="006088"/>
          </a:solidFill>
        </p:grpSpPr>
        <p:pic>
          <p:nvPicPr>
            <p:cNvPr id="8" name="Graphic 7">
              <a:extLst>
                <a:ext uri="{FF2B5EF4-FFF2-40B4-BE49-F238E27FC236}">
                  <a16:creationId xmlns:a16="http://schemas.microsoft.com/office/drawing/2014/main" id="{77BE4C7A-EDAF-DEF2-A08F-2591EE3DF18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34743" y="-425872"/>
              <a:ext cx="3014065" cy="3026169"/>
            </a:xfrm>
            <a:prstGeom prst="rect">
              <a:avLst/>
            </a:prstGeom>
          </p:spPr>
        </p:pic>
        <p:sp>
          <p:nvSpPr>
            <p:cNvPr id="11" name="Rectangle 10">
              <a:extLst>
                <a:ext uri="{FF2B5EF4-FFF2-40B4-BE49-F238E27FC236}">
                  <a16:creationId xmlns:a16="http://schemas.microsoft.com/office/drawing/2014/main" id="{B7022A9C-6291-27C3-5661-C3523E1C05E6}"/>
                </a:ext>
              </a:extLst>
            </p:cNvPr>
            <p:cNvSpPr/>
            <p:nvPr/>
          </p:nvSpPr>
          <p:spPr>
            <a:xfrm>
              <a:off x="12538034" y="3114213"/>
              <a:ext cx="2096848" cy="1986818"/>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Calibri" panose="020F0502020204030204" pitchFamily="34" charset="0"/>
                  <a:ea typeface="Calibri" panose="020F0502020204030204" pitchFamily="34" charset="0"/>
                  <a:cs typeface="Calibri" panose="020F0502020204030204" pitchFamily="34" charset="0"/>
                </a:rPr>
                <a:t>Right click on this rectangle + “Fill” to change the </a:t>
              </a:r>
              <a:r>
                <a:rPr lang="en-US" dirty="0" err="1">
                  <a:latin typeface="Calibri" panose="020F0502020204030204" pitchFamily="34" charset="0"/>
                  <a:ea typeface="Calibri" panose="020F0502020204030204" pitchFamily="34" charset="0"/>
                  <a:cs typeface="Calibri" panose="020F0502020204030204" pitchFamily="34" charset="0"/>
                </a:rPr>
                <a:t>colour</a:t>
              </a:r>
              <a:r>
                <a:rPr lang="en-US" dirty="0">
                  <a:latin typeface="Calibri" panose="020F0502020204030204" pitchFamily="34" charset="0"/>
                  <a:ea typeface="Calibri" panose="020F0502020204030204" pitchFamily="34" charset="0"/>
                  <a:cs typeface="Calibri" panose="020F0502020204030204" pitchFamily="34" charset="0"/>
                </a:rPr>
                <a:t> of the gear icons </a:t>
              </a:r>
              <a:endParaRPr lang="LID4096" dirty="0">
                <a:latin typeface="Calibri" panose="020F0502020204030204" pitchFamily="34" charset="0"/>
                <a:ea typeface="Calibri" panose="020F0502020204030204" pitchFamily="34" charset="0"/>
                <a:cs typeface="Calibri" panose="020F0502020204030204" pitchFamily="34" charset="0"/>
              </a:endParaRPr>
            </a:p>
          </p:txBody>
        </p:sp>
      </p:grpSp>
      <p:pic>
        <p:nvPicPr>
          <p:cNvPr id="6" name="Picture 5">
            <a:extLst>
              <a:ext uri="{FF2B5EF4-FFF2-40B4-BE49-F238E27FC236}">
                <a16:creationId xmlns:a16="http://schemas.microsoft.com/office/drawing/2014/main" id="{B3C901F7-4BBB-FB65-7C67-8AA19257D5AF}"/>
              </a:ext>
            </a:extLst>
          </p:cNvPr>
          <p:cNvPicPr>
            <a:picLocks/>
          </p:cNvPicPr>
          <p:nvPr/>
        </p:nvPicPr>
        <p:blipFill>
          <a:blip r:embed="rId6">
            <a:extLst>
              <a:ext uri="{28A0092B-C50C-407E-A947-70E740481C1C}">
                <a14:useLocalDpi xmlns:a14="http://schemas.microsoft.com/office/drawing/2010/main" val="0"/>
              </a:ext>
            </a:extLst>
          </a:blip>
          <a:srcRect l="33019" r="33019"/>
          <a:stretch/>
        </p:blipFill>
        <p:spPr>
          <a:xfrm>
            <a:off x="8020708" y="0"/>
            <a:ext cx="4171292" cy="6858000"/>
          </a:xfrm>
          <a:prstGeom prst="rect">
            <a:avLst/>
          </a:prstGeom>
        </p:spPr>
      </p:pic>
    </p:spTree>
    <p:extLst>
      <p:ext uri="{BB962C8B-B14F-4D97-AF65-F5344CB8AC3E}">
        <p14:creationId xmlns:p14="http://schemas.microsoft.com/office/powerpoint/2010/main" val="3323067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4B2DB-EDA4-A482-4E4E-F74B41340E93}"/>
            </a:ext>
          </a:extLst>
        </p:cNvPr>
        <p:cNvGrpSpPr/>
        <p:nvPr/>
      </p:nvGrpSpPr>
      <p:grpSpPr>
        <a:xfrm>
          <a:off x="0" y="0"/>
          <a:ext cx="0" cy="0"/>
          <a:chOff x="0" y="0"/>
          <a:chExt cx="0" cy="0"/>
        </a:xfrm>
      </p:grpSpPr>
      <p:grpSp>
        <p:nvGrpSpPr>
          <p:cNvPr id="74" name="Group 73">
            <a:extLst>
              <a:ext uri="{FF2B5EF4-FFF2-40B4-BE49-F238E27FC236}">
                <a16:creationId xmlns:a16="http://schemas.microsoft.com/office/drawing/2014/main" id="{869D7EBD-BC3B-9648-A7D8-8B23F0B27703}"/>
              </a:ext>
            </a:extLst>
          </p:cNvPr>
          <p:cNvGrpSpPr/>
          <p:nvPr/>
        </p:nvGrpSpPr>
        <p:grpSpPr>
          <a:xfrm>
            <a:off x="0" y="0"/>
            <a:ext cx="15414487" cy="6858000"/>
            <a:chOff x="0" y="0"/>
            <a:chExt cx="15414487" cy="6858000"/>
          </a:xfrm>
        </p:grpSpPr>
        <p:sp>
          <p:nvSpPr>
            <p:cNvPr id="6" name="Background">
              <a:extLst>
                <a:ext uri="{FF2B5EF4-FFF2-40B4-BE49-F238E27FC236}">
                  <a16:creationId xmlns:a16="http://schemas.microsoft.com/office/drawing/2014/main" id="{3E86D292-BD88-B80E-750E-8F93F00AA8F7}"/>
                </a:ext>
              </a:extLst>
            </p:cNvPr>
            <p:cNvSpPr>
              <a:spLocks/>
            </p:cNvSpPr>
            <p:nvPr/>
          </p:nvSpPr>
          <p:spPr>
            <a:xfrm>
              <a:off x="0" y="0"/>
              <a:ext cx="12192000" cy="6858000"/>
            </a:xfrm>
            <a:prstGeom prst="rect">
              <a:avLst/>
            </a:prstGeom>
            <a:gradFill flip="none" rotWithShape="1">
              <a:gsLst>
                <a:gs pos="0">
                  <a:srgbClr val="20B1D6"/>
                </a:gs>
                <a:gs pos="63000">
                  <a:srgbClr val="0081B4"/>
                </a:gs>
                <a:gs pos="100000">
                  <a:srgbClr val="006088"/>
                </a:gs>
              </a:gsLst>
              <a:lin ang="114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a:t>  </a:t>
              </a:r>
              <a:endParaRPr lang="LID4096"/>
            </a:p>
          </p:txBody>
        </p:sp>
        <p:sp>
          <p:nvSpPr>
            <p:cNvPr id="73" name="Button Blue">
              <a:extLst>
                <a:ext uri="{FF2B5EF4-FFF2-40B4-BE49-F238E27FC236}">
                  <a16:creationId xmlns:a16="http://schemas.microsoft.com/office/drawing/2014/main" id="{FE10AD4A-38B9-E3D3-2975-F14D82B5793A}"/>
                </a:ext>
              </a:extLst>
            </p:cNvPr>
            <p:cNvSpPr/>
            <p:nvPr/>
          </p:nvSpPr>
          <p:spPr>
            <a:xfrm>
              <a:off x="12518887" y="0"/>
              <a:ext cx="2895600" cy="2895600"/>
            </a:xfrm>
            <a:prstGeom prst="rect">
              <a:avLst/>
            </a:prstGeom>
            <a:solidFill>
              <a:srgbClr val="0C94C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Right click on this rectangle + “Fill” to change the </a:t>
              </a:r>
              <a:r>
                <a:rPr lang="en-US" dirty="0" err="1"/>
                <a:t>colour</a:t>
              </a:r>
              <a:r>
                <a:rPr lang="en-US" dirty="0"/>
                <a:t> of the blue background</a:t>
              </a:r>
              <a:endParaRPr lang="LID4096" dirty="0"/>
            </a:p>
          </p:txBody>
        </p:sp>
      </p:grpSp>
      <p:grpSp>
        <p:nvGrpSpPr>
          <p:cNvPr id="4" name="CTA">
            <a:extLst>
              <a:ext uri="{FF2B5EF4-FFF2-40B4-BE49-F238E27FC236}">
                <a16:creationId xmlns:a16="http://schemas.microsoft.com/office/drawing/2014/main" id="{AFA043F7-D7F3-2679-03B1-5DD3055A6755}"/>
              </a:ext>
            </a:extLst>
          </p:cNvPr>
          <p:cNvGrpSpPr/>
          <p:nvPr/>
        </p:nvGrpSpPr>
        <p:grpSpPr>
          <a:xfrm>
            <a:off x="7568812" y="4956571"/>
            <a:ext cx="3926192" cy="1420774"/>
            <a:chOff x="7532914" y="4814839"/>
            <a:chExt cx="3926192" cy="1420774"/>
          </a:xfrm>
        </p:grpSpPr>
        <p:sp>
          <p:nvSpPr>
            <p:cNvPr id="41" name="TextBox 40">
              <a:extLst>
                <a:ext uri="{FF2B5EF4-FFF2-40B4-BE49-F238E27FC236}">
                  <a16:creationId xmlns:a16="http://schemas.microsoft.com/office/drawing/2014/main" id="{604110C5-32F0-0404-F5C2-69A920B02E98}"/>
                </a:ext>
              </a:extLst>
            </p:cNvPr>
            <p:cNvSpPr txBox="1">
              <a:spLocks/>
            </p:cNvSpPr>
            <p:nvPr/>
          </p:nvSpPr>
          <p:spPr>
            <a:xfrm>
              <a:off x="7945412" y="5912448"/>
              <a:ext cx="3513694" cy="323165"/>
            </a:xfrm>
            <a:prstGeom prst="rect">
              <a:avLst/>
            </a:prstGeom>
            <a:noFill/>
          </p:spPr>
          <p:txBody>
            <a:bodyPr wrap="square" rtlCol="0">
              <a:spAutoFit/>
            </a:bodyPr>
            <a:lstStyle/>
            <a:p>
              <a:pPr algn="r"/>
              <a:r>
                <a:rPr lang="en-US" sz="1500" dirty="0">
                  <a:solidFill>
                    <a:schemeClr val="bg1"/>
                  </a:solidFill>
                </a:rPr>
                <a:t>antwerp-declaration.eu</a:t>
              </a:r>
              <a:endParaRPr lang="LID4096" sz="1500" dirty="0">
                <a:solidFill>
                  <a:schemeClr val="bg1"/>
                </a:solidFill>
              </a:endParaRPr>
            </a:p>
          </p:txBody>
        </p:sp>
        <p:sp>
          <p:nvSpPr>
            <p:cNvPr id="44" name="Rectangle 43">
              <a:extLst>
                <a:ext uri="{FF2B5EF4-FFF2-40B4-BE49-F238E27FC236}">
                  <a16:creationId xmlns:a16="http://schemas.microsoft.com/office/drawing/2014/main" id="{3477E35A-ABFE-0B7E-FD6A-204E33E1CF94}"/>
                </a:ext>
              </a:extLst>
            </p:cNvPr>
            <p:cNvSpPr/>
            <p:nvPr/>
          </p:nvSpPr>
          <p:spPr>
            <a:xfrm>
              <a:off x="8666898" y="5450911"/>
              <a:ext cx="2755418" cy="400110"/>
            </a:xfrm>
            <a:prstGeom prst="rect">
              <a:avLst/>
            </a:prstGeom>
            <a:solidFill>
              <a:srgbClr val="0060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#AntwerpDeclaration</a:t>
              </a:r>
              <a:endParaRPr lang="LID4096" sz="2000" b="1" dirty="0">
                <a:solidFill>
                  <a:schemeClr val="bg1"/>
                </a:solidFill>
              </a:endParaRPr>
            </a:p>
          </p:txBody>
        </p:sp>
        <p:sp>
          <p:nvSpPr>
            <p:cNvPr id="31" name="Rectangle 30">
              <a:extLst>
                <a:ext uri="{FF2B5EF4-FFF2-40B4-BE49-F238E27FC236}">
                  <a16:creationId xmlns:a16="http://schemas.microsoft.com/office/drawing/2014/main" id="{56761570-3255-27CF-0E61-8AD17B81830A}"/>
                </a:ext>
              </a:extLst>
            </p:cNvPr>
            <p:cNvSpPr/>
            <p:nvPr/>
          </p:nvSpPr>
          <p:spPr>
            <a:xfrm>
              <a:off x="7532914" y="4814839"/>
              <a:ext cx="3872829" cy="534177"/>
            </a:xfrm>
            <a:prstGeom prst="rect">
              <a:avLst/>
            </a:prstGeom>
            <a:gradFill flip="none" rotWithShape="1">
              <a:gsLst>
                <a:gs pos="0">
                  <a:srgbClr val="FF8663"/>
                </a:gs>
                <a:gs pos="100000">
                  <a:srgbClr val="FFAE46"/>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mj-lt"/>
                </a:rPr>
                <a:t>Read the Antwerp Call to Action </a:t>
              </a:r>
              <a:r>
                <a:rPr lang="en-US" sz="2000" b="1" dirty="0">
                  <a:solidFill>
                    <a:schemeClr val="bg1"/>
                  </a:solidFill>
                  <a:latin typeface="+mj-lt"/>
                  <a:sym typeface="Wingdings" panose="05000000000000000000" pitchFamily="2" charset="2"/>
                </a:rPr>
                <a:t></a:t>
              </a:r>
              <a:endParaRPr lang="LID4096" sz="2000" b="1" dirty="0">
                <a:solidFill>
                  <a:schemeClr val="bg1"/>
                </a:solidFill>
                <a:latin typeface="+mj-lt"/>
              </a:endParaRPr>
            </a:p>
          </p:txBody>
        </p:sp>
      </p:grpSp>
      <p:sp>
        <p:nvSpPr>
          <p:cNvPr id="39" name="quote">
            <a:extLst>
              <a:ext uri="{FF2B5EF4-FFF2-40B4-BE49-F238E27FC236}">
                <a16:creationId xmlns:a16="http://schemas.microsoft.com/office/drawing/2014/main" id="{41DBCCBA-58E4-EBBC-7927-21E313A35BED}"/>
              </a:ext>
            </a:extLst>
          </p:cNvPr>
          <p:cNvSpPr txBox="1">
            <a:spLocks/>
          </p:cNvSpPr>
          <p:nvPr/>
        </p:nvSpPr>
        <p:spPr>
          <a:xfrm>
            <a:off x="3298232" y="1901429"/>
            <a:ext cx="5368665" cy="3477875"/>
          </a:xfrm>
          <a:prstGeom prst="rect">
            <a:avLst/>
          </a:prstGeom>
          <a:noFill/>
        </p:spPr>
        <p:txBody>
          <a:bodyPr wrap="square" rtlCol="0">
            <a:spAutoFit/>
          </a:bodyPr>
          <a:lstStyle/>
          <a:p>
            <a:pPr algn="l"/>
            <a:r>
              <a:rPr lang="en-US" sz="2000" dirty="0">
                <a:solidFill>
                  <a:schemeClr val="bg1"/>
                </a:solidFill>
              </a:rPr>
              <a:t>“</a:t>
            </a:r>
            <a:r>
              <a:rPr lang="en-GB" sz="2000" dirty="0">
                <a:solidFill>
                  <a:schemeClr val="bg1"/>
                </a:solidFill>
              </a:rPr>
              <a:t>Lorem ipsum </a:t>
            </a:r>
            <a:r>
              <a:rPr lang="en-GB" sz="2000" dirty="0" err="1">
                <a:solidFill>
                  <a:schemeClr val="bg1"/>
                </a:solidFill>
              </a:rPr>
              <a:t>dolor</a:t>
            </a:r>
            <a:r>
              <a:rPr lang="en-GB" sz="2000" dirty="0">
                <a:solidFill>
                  <a:schemeClr val="bg1"/>
                </a:solidFill>
              </a:rPr>
              <a:t> sit </a:t>
            </a:r>
            <a:r>
              <a:rPr lang="en-GB" sz="2000" dirty="0" err="1">
                <a:solidFill>
                  <a:schemeClr val="bg1"/>
                </a:solidFill>
              </a:rPr>
              <a:t>amet</a:t>
            </a:r>
            <a:r>
              <a:rPr lang="en-GB" sz="2000" dirty="0">
                <a:solidFill>
                  <a:schemeClr val="bg1"/>
                </a:solidFill>
              </a:rPr>
              <a:t>, </a:t>
            </a:r>
            <a:r>
              <a:rPr lang="en-GB" sz="2000" dirty="0" err="1">
                <a:solidFill>
                  <a:schemeClr val="bg1"/>
                </a:solidFill>
              </a:rPr>
              <a:t>consectetur</a:t>
            </a:r>
            <a:r>
              <a:rPr lang="en-GB" sz="2000" dirty="0">
                <a:solidFill>
                  <a:schemeClr val="bg1"/>
                </a:solidFill>
              </a:rPr>
              <a:t> </a:t>
            </a:r>
            <a:r>
              <a:rPr lang="en-GB" sz="2000" dirty="0" err="1">
                <a:solidFill>
                  <a:schemeClr val="bg1"/>
                </a:solidFill>
              </a:rPr>
              <a:t>adipiscing</a:t>
            </a:r>
            <a:r>
              <a:rPr lang="en-GB" sz="2000" dirty="0">
                <a:solidFill>
                  <a:schemeClr val="bg1"/>
                </a:solidFill>
              </a:rPr>
              <a:t> </a:t>
            </a:r>
            <a:r>
              <a:rPr lang="en-GB" sz="2000" dirty="0" err="1">
                <a:solidFill>
                  <a:schemeClr val="bg1"/>
                </a:solidFill>
              </a:rPr>
              <a:t>elit</a:t>
            </a:r>
            <a:r>
              <a:rPr lang="en-GB" sz="2000" dirty="0">
                <a:solidFill>
                  <a:schemeClr val="bg1"/>
                </a:solidFill>
              </a:rPr>
              <a:t>. </a:t>
            </a:r>
            <a:r>
              <a:rPr lang="en-GB" sz="2000" dirty="0" err="1">
                <a:solidFill>
                  <a:schemeClr val="bg1"/>
                </a:solidFill>
              </a:rPr>
              <a:t>Quisque</a:t>
            </a:r>
            <a:r>
              <a:rPr lang="en-GB" sz="2000" dirty="0">
                <a:solidFill>
                  <a:schemeClr val="bg1"/>
                </a:solidFill>
              </a:rPr>
              <a:t> ac </a:t>
            </a:r>
            <a:r>
              <a:rPr lang="en-GB" sz="2000" dirty="0" err="1">
                <a:solidFill>
                  <a:schemeClr val="bg1"/>
                </a:solidFill>
              </a:rPr>
              <a:t>urna</a:t>
            </a:r>
            <a:r>
              <a:rPr lang="en-GB" sz="2000" dirty="0">
                <a:solidFill>
                  <a:schemeClr val="bg1"/>
                </a:solidFill>
              </a:rPr>
              <a:t> </a:t>
            </a:r>
            <a:r>
              <a:rPr lang="en-GB" sz="2000" dirty="0" err="1">
                <a:solidFill>
                  <a:schemeClr val="bg1"/>
                </a:solidFill>
              </a:rPr>
              <a:t>ut</a:t>
            </a:r>
            <a:r>
              <a:rPr lang="en-GB" sz="2000" dirty="0">
                <a:solidFill>
                  <a:schemeClr val="bg1"/>
                </a:solidFill>
              </a:rPr>
              <a:t> </a:t>
            </a:r>
            <a:r>
              <a:rPr lang="en-GB" sz="2000" dirty="0" err="1">
                <a:solidFill>
                  <a:schemeClr val="bg1"/>
                </a:solidFill>
              </a:rPr>
              <a:t>purus</a:t>
            </a:r>
            <a:r>
              <a:rPr lang="en-GB" sz="2000" dirty="0">
                <a:solidFill>
                  <a:schemeClr val="bg1"/>
                </a:solidFill>
              </a:rPr>
              <a:t> </a:t>
            </a:r>
            <a:r>
              <a:rPr lang="en-GB" sz="2000" dirty="0" err="1">
                <a:solidFill>
                  <a:schemeClr val="bg1"/>
                </a:solidFill>
              </a:rPr>
              <a:t>tincidunt</a:t>
            </a:r>
            <a:r>
              <a:rPr lang="en-GB" sz="2000" dirty="0">
                <a:solidFill>
                  <a:schemeClr val="bg1"/>
                </a:solidFill>
              </a:rPr>
              <a:t> </a:t>
            </a:r>
            <a:r>
              <a:rPr lang="en-GB" sz="2000" dirty="0" err="1">
                <a:solidFill>
                  <a:schemeClr val="bg1"/>
                </a:solidFill>
              </a:rPr>
              <a:t>ultricies</a:t>
            </a:r>
            <a:r>
              <a:rPr lang="en-GB" sz="2000" dirty="0">
                <a:solidFill>
                  <a:schemeClr val="bg1"/>
                </a:solidFill>
              </a:rPr>
              <a:t>. Integer </a:t>
            </a:r>
            <a:r>
              <a:rPr lang="en-GB" sz="2000" dirty="0" err="1">
                <a:solidFill>
                  <a:schemeClr val="bg1"/>
                </a:solidFill>
              </a:rPr>
              <a:t>ut</a:t>
            </a:r>
            <a:r>
              <a:rPr lang="en-GB" sz="2000" dirty="0">
                <a:solidFill>
                  <a:schemeClr val="bg1"/>
                </a:solidFill>
              </a:rPr>
              <a:t> </a:t>
            </a:r>
            <a:r>
              <a:rPr lang="en-GB" sz="2000" dirty="0" err="1">
                <a:solidFill>
                  <a:schemeClr val="bg1"/>
                </a:solidFill>
              </a:rPr>
              <a:t>tortor</a:t>
            </a:r>
            <a:r>
              <a:rPr lang="en-GB" sz="2000" dirty="0">
                <a:solidFill>
                  <a:schemeClr val="bg1"/>
                </a:solidFill>
              </a:rPr>
              <a:t> id eros </a:t>
            </a:r>
            <a:r>
              <a:rPr lang="en-GB" sz="2000" dirty="0" err="1">
                <a:solidFill>
                  <a:schemeClr val="bg1"/>
                </a:solidFill>
              </a:rPr>
              <a:t>congue</a:t>
            </a:r>
            <a:r>
              <a:rPr lang="en-GB" sz="2000" dirty="0">
                <a:solidFill>
                  <a:schemeClr val="bg1"/>
                </a:solidFill>
              </a:rPr>
              <a:t> </a:t>
            </a:r>
            <a:r>
              <a:rPr lang="en-GB" sz="2000" dirty="0" err="1">
                <a:solidFill>
                  <a:schemeClr val="bg1"/>
                </a:solidFill>
              </a:rPr>
              <a:t>hendrerit</a:t>
            </a:r>
            <a:r>
              <a:rPr lang="en-GB" sz="2000" dirty="0">
                <a:solidFill>
                  <a:schemeClr val="bg1"/>
                </a:solidFill>
              </a:rPr>
              <a:t>. </a:t>
            </a:r>
            <a:r>
              <a:rPr lang="en-GB" sz="2000" dirty="0" err="1">
                <a:solidFill>
                  <a:schemeClr val="bg1"/>
                </a:solidFill>
              </a:rPr>
              <a:t>Curabitur</a:t>
            </a:r>
            <a:r>
              <a:rPr lang="en-GB" sz="2000" dirty="0">
                <a:solidFill>
                  <a:schemeClr val="bg1"/>
                </a:solidFill>
              </a:rPr>
              <a:t> </a:t>
            </a:r>
            <a:r>
              <a:rPr lang="en-GB" sz="2000" dirty="0" err="1">
                <a:solidFill>
                  <a:schemeClr val="bg1"/>
                </a:solidFill>
              </a:rPr>
              <a:t>vehicula</a:t>
            </a:r>
            <a:r>
              <a:rPr lang="en-GB" sz="2000" dirty="0">
                <a:solidFill>
                  <a:schemeClr val="bg1"/>
                </a:solidFill>
              </a:rPr>
              <a:t>, </a:t>
            </a:r>
            <a:r>
              <a:rPr lang="en-GB" sz="2000" dirty="0" err="1">
                <a:solidFill>
                  <a:schemeClr val="bg1"/>
                </a:solidFill>
              </a:rPr>
              <a:t>risus</a:t>
            </a:r>
            <a:r>
              <a:rPr lang="en-GB" sz="2000" dirty="0">
                <a:solidFill>
                  <a:schemeClr val="bg1"/>
                </a:solidFill>
              </a:rPr>
              <a:t> et dictum </a:t>
            </a:r>
            <a:r>
              <a:rPr lang="en-GB" sz="2000" dirty="0" err="1">
                <a:solidFill>
                  <a:schemeClr val="bg1"/>
                </a:solidFill>
              </a:rPr>
              <a:t>sollicitudin</a:t>
            </a:r>
            <a:r>
              <a:rPr lang="en-GB" sz="2000" dirty="0">
                <a:solidFill>
                  <a:schemeClr val="bg1"/>
                </a:solidFill>
              </a:rPr>
              <a:t>, </a:t>
            </a:r>
            <a:r>
              <a:rPr lang="en-GB" sz="2000" dirty="0" err="1">
                <a:solidFill>
                  <a:schemeClr val="bg1"/>
                </a:solidFill>
              </a:rPr>
              <a:t>turpis</a:t>
            </a:r>
            <a:r>
              <a:rPr lang="en-GB" sz="2000" dirty="0">
                <a:solidFill>
                  <a:schemeClr val="bg1"/>
                </a:solidFill>
              </a:rPr>
              <a:t> </a:t>
            </a:r>
            <a:r>
              <a:rPr lang="en-GB" sz="2000" dirty="0" err="1">
                <a:solidFill>
                  <a:schemeClr val="bg1"/>
                </a:solidFill>
              </a:rPr>
              <a:t>lacus</a:t>
            </a:r>
            <a:r>
              <a:rPr lang="en-GB" sz="2000" dirty="0">
                <a:solidFill>
                  <a:schemeClr val="bg1"/>
                </a:solidFill>
              </a:rPr>
              <a:t> vestibulum </a:t>
            </a:r>
            <a:r>
              <a:rPr lang="en-GB" sz="2000" dirty="0" err="1">
                <a:solidFill>
                  <a:schemeClr val="bg1"/>
                </a:solidFill>
              </a:rPr>
              <a:t>est</a:t>
            </a:r>
            <a:r>
              <a:rPr lang="en-GB" sz="2000" dirty="0">
                <a:solidFill>
                  <a:schemeClr val="bg1"/>
                </a:solidFill>
              </a:rPr>
              <a:t>, nec </a:t>
            </a:r>
            <a:r>
              <a:rPr lang="en-GB" sz="2000" dirty="0" err="1">
                <a:solidFill>
                  <a:schemeClr val="bg1"/>
                </a:solidFill>
              </a:rPr>
              <a:t>accumsan</a:t>
            </a:r>
            <a:r>
              <a:rPr lang="en-GB" sz="2000" dirty="0">
                <a:solidFill>
                  <a:schemeClr val="bg1"/>
                </a:solidFill>
              </a:rPr>
              <a:t> </a:t>
            </a:r>
            <a:r>
              <a:rPr lang="en-GB" sz="2000" dirty="0" err="1">
                <a:solidFill>
                  <a:schemeClr val="bg1"/>
                </a:solidFill>
              </a:rPr>
              <a:t>velit</a:t>
            </a:r>
            <a:r>
              <a:rPr lang="en-GB" sz="2000" dirty="0">
                <a:solidFill>
                  <a:schemeClr val="bg1"/>
                </a:solidFill>
              </a:rPr>
              <a:t> </a:t>
            </a:r>
            <a:r>
              <a:rPr lang="en-GB" sz="2000" dirty="0" err="1">
                <a:solidFill>
                  <a:schemeClr val="bg1"/>
                </a:solidFill>
              </a:rPr>
              <a:t>elit</a:t>
            </a:r>
            <a:r>
              <a:rPr lang="en-GB" sz="2000" dirty="0">
                <a:solidFill>
                  <a:schemeClr val="bg1"/>
                </a:solidFill>
              </a:rPr>
              <a:t> </a:t>
            </a:r>
            <a:r>
              <a:rPr lang="en-GB" sz="2000" dirty="0" err="1">
                <a:solidFill>
                  <a:schemeClr val="bg1"/>
                </a:solidFill>
              </a:rPr>
              <a:t>eu</a:t>
            </a:r>
            <a:r>
              <a:rPr lang="en-GB" sz="2000" dirty="0">
                <a:solidFill>
                  <a:schemeClr val="bg1"/>
                </a:solidFill>
              </a:rPr>
              <a:t> </a:t>
            </a:r>
            <a:r>
              <a:rPr lang="en-GB" sz="2000" dirty="0" err="1">
                <a:solidFill>
                  <a:schemeClr val="bg1"/>
                </a:solidFill>
              </a:rPr>
              <a:t>metus</a:t>
            </a:r>
            <a:r>
              <a:rPr lang="en-GB" sz="2000" dirty="0">
                <a:solidFill>
                  <a:schemeClr val="bg1"/>
                </a:solidFill>
              </a:rPr>
              <a:t>. </a:t>
            </a:r>
            <a:r>
              <a:rPr lang="en-GB" sz="2000" dirty="0" err="1">
                <a:solidFill>
                  <a:schemeClr val="bg1"/>
                </a:solidFill>
              </a:rPr>
              <a:t>Fusce</a:t>
            </a:r>
            <a:r>
              <a:rPr lang="en-GB" sz="2000" dirty="0">
                <a:solidFill>
                  <a:schemeClr val="bg1"/>
                </a:solidFill>
              </a:rPr>
              <a:t> </a:t>
            </a:r>
            <a:r>
              <a:rPr lang="en-GB" sz="2000" dirty="0" err="1">
                <a:solidFill>
                  <a:schemeClr val="bg1"/>
                </a:solidFill>
              </a:rPr>
              <a:t>rhoncus</a:t>
            </a:r>
            <a:r>
              <a:rPr lang="en-GB" sz="2000" dirty="0">
                <a:solidFill>
                  <a:schemeClr val="bg1"/>
                </a:solidFill>
              </a:rPr>
              <a:t>, </a:t>
            </a:r>
            <a:r>
              <a:rPr lang="en-GB" sz="2000" dirty="0" err="1">
                <a:solidFill>
                  <a:schemeClr val="bg1"/>
                </a:solidFill>
              </a:rPr>
              <a:t>elit</a:t>
            </a:r>
            <a:r>
              <a:rPr lang="en-GB" sz="2000" dirty="0">
                <a:solidFill>
                  <a:schemeClr val="bg1"/>
                </a:solidFill>
              </a:rPr>
              <a:t> non fermentum </a:t>
            </a:r>
            <a:r>
              <a:rPr lang="en-GB" sz="2000" dirty="0" err="1">
                <a:solidFill>
                  <a:schemeClr val="bg1"/>
                </a:solidFill>
              </a:rPr>
              <a:t>feugiat</a:t>
            </a:r>
            <a:r>
              <a:rPr lang="en-GB" sz="2000" dirty="0">
                <a:solidFill>
                  <a:schemeClr val="bg1"/>
                </a:solidFill>
              </a:rPr>
              <a:t>, </a:t>
            </a:r>
            <a:r>
              <a:rPr lang="en-GB" sz="2000" dirty="0" err="1">
                <a:solidFill>
                  <a:schemeClr val="bg1"/>
                </a:solidFill>
              </a:rPr>
              <a:t>odio</a:t>
            </a:r>
            <a:r>
              <a:rPr lang="en-GB" sz="2000" dirty="0">
                <a:solidFill>
                  <a:schemeClr val="bg1"/>
                </a:solidFill>
              </a:rPr>
              <a:t> libero </a:t>
            </a:r>
            <a:r>
              <a:rPr lang="en-GB" sz="2000" dirty="0" err="1">
                <a:solidFill>
                  <a:schemeClr val="bg1"/>
                </a:solidFill>
              </a:rPr>
              <a:t>egestas</a:t>
            </a:r>
            <a:r>
              <a:rPr lang="en-GB" sz="2000" dirty="0">
                <a:solidFill>
                  <a:schemeClr val="bg1"/>
                </a:solidFill>
              </a:rPr>
              <a:t> </a:t>
            </a:r>
            <a:r>
              <a:rPr lang="en-GB" sz="2000" dirty="0" err="1">
                <a:solidFill>
                  <a:schemeClr val="bg1"/>
                </a:solidFill>
              </a:rPr>
              <a:t>justo</a:t>
            </a:r>
            <a:r>
              <a:rPr lang="en-GB" sz="2000" dirty="0">
                <a:solidFill>
                  <a:schemeClr val="bg1"/>
                </a:solidFill>
              </a:rPr>
              <a:t>, a </a:t>
            </a:r>
            <a:r>
              <a:rPr lang="en-GB" sz="2000" dirty="0" err="1">
                <a:solidFill>
                  <a:schemeClr val="bg1"/>
                </a:solidFill>
              </a:rPr>
              <a:t>bibendum</a:t>
            </a:r>
            <a:r>
              <a:rPr lang="en-GB" sz="2000" dirty="0">
                <a:solidFill>
                  <a:schemeClr val="bg1"/>
                </a:solidFill>
              </a:rPr>
              <a:t> </a:t>
            </a:r>
            <a:r>
              <a:rPr lang="en-GB" sz="2000" dirty="0" err="1">
                <a:solidFill>
                  <a:schemeClr val="bg1"/>
                </a:solidFill>
              </a:rPr>
              <a:t>nulla</a:t>
            </a:r>
            <a:r>
              <a:rPr lang="en-GB" sz="2000" dirty="0">
                <a:solidFill>
                  <a:schemeClr val="bg1"/>
                </a:solidFill>
              </a:rPr>
              <a:t> </a:t>
            </a:r>
            <a:r>
              <a:rPr lang="en-GB" sz="2000" dirty="0" err="1">
                <a:solidFill>
                  <a:schemeClr val="bg1"/>
                </a:solidFill>
              </a:rPr>
              <a:t>justo</a:t>
            </a:r>
            <a:r>
              <a:rPr lang="en-GB" sz="2000" dirty="0">
                <a:solidFill>
                  <a:schemeClr val="bg1"/>
                </a:solidFill>
              </a:rPr>
              <a:t> </a:t>
            </a:r>
            <a:r>
              <a:rPr lang="en-GB" sz="2000" dirty="0" err="1">
                <a:solidFill>
                  <a:schemeClr val="bg1"/>
                </a:solidFill>
              </a:rPr>
              <a:t>eget</a:t>
            </a:r>
            <a:r>
              <a:rPr lang="en-GB" sz="2000" dirty="0">
                <a:solidFill>
                  <a:schemeClr val="bg1"/>
                </a:solidFill>
              </a:rPr>
              <a:t> nisi.”</a:t>
            </a:r>
          </a:p>
          <a:p>
            <a:pPr algn="l"/>
            <a:endParaRPr lang="en-GB" sz="2000" b="0" i="0" dirty="0">
              <a:solidFill>
                <a:schemeClr val="bg1"/>
              </a:solidFill>
              <a:effectLst/>
            </a:endParaRPr>
          </a:p>
          <a:p>
            <a:pPr algn="l"/>
            <a:r>
              <a:rPr lang="en-GB" sz="2000" b="1" dirty="0">
                <a:solidFill>
                  <a:schemeClr val="bg1"/>
                </a:solidFill>
              </a:rPr>
              <a:t>Full Name</a:t>
            </a:r>
          </a:p>
          <a:p>
            <a:pPr algn="l"/>
            <a:r>
              <a:rPr lang="en-GB" sz="2000" b="1" i="0" dirty="0">
                <a:solidFill>
                  <a:schemeClr val="bg1"/>
                </a:solidFill>
                <a:effectLst/>
              </a:rPr>
              <a:t>Title, Company</a:t>
            </a:r>
            <a:endParaRPr lang="en-US" sz="2000" b="1" i="0" dirty="0">
              <a:solidFill>
                <a:schemeClr val="bg1"/>
              </a:solidFill>
              <a:effectLst/>
            </a:endParaRPr>
          </a:p>
        </p:txBody>
      </p:sp>
      <p:pic>
        <p:nvPicPr>
          <p:cNvPr id="30" name="Picture 29">
            <a:extLst>
              <a:ext uri="{FF2B5EF4-FFF2-40B4-BE49-F238E27FC236}">
                <a16:creationId xmlns:a16="http://schemas.microsoft.com/office/drawing/2014/main" id="{56D4C514-6494-824A-DC64-E3934A237AA9}"/>
              </a:ext>
            </a:extLst>
          </p:cNvPr>
          <p:cNvPicPr>
            <a:picLocks/>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6660" b="16660"/>
          <a:stretch/>
        </p:blipFill>
        <p:spPr>
          <a:xfrm>
            <a:off x="799515" y="2018014"/>
            <a:ext cx="1962048" cy="1962048"/>
          </a:xfrm>
          <a:prstGeom prst="flowChartConnector">
            <a:avLst/>
          </a:prstGeom>
          <a:ln w="38100">
            <a:solidFill>
              <a:schemeClr val="bg1"/>
            </a:solidFill>
          </a:ln>
        </p:spPr>
      </p:pic>
      <p:sp>
        <p:nvSpPr>
          <p:cNvPr id="37" name="Logo">
            <a:extLst>
              <a:ext uri="{FF2B5EF4-FFF2-40B4-BE49-F238E27FC236}">
                <a16:creationId xmlns:a16="http://schemas.microsoft.com/office/drawing/2014/main" id="{CE3AD3DB-63F3-F62E-E33D-72580017E51D}"/>
              </a:ext>
            </a:extLst>
          </p:cNvPr>
          <p:cNvSpPr/>
          <p:nvPr/>
        </p:nvSpPr>
        <p:spPr>
          <a:xfrm>
            <a:off x="522827" y="457489"/>
            <a:ext cx="1639049" cy="656084"/>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grpSp>
        <p:nvGrpSpPr>
          <p:cNvPr id="66" name="Group 65">
            <a:extLst>
              <a:ext uri="{FF2B5EF4-FFF2-40B4-BE49-F238E27FC236}">
                <a16:creationId xmlns:a16="http://schemas.microsoft.com/office/drawing/2014/main" id="{CE381BBF-C9FE-D177-EC1F-0FB09A198CEF}"/>
              </a:ext>
            </a:extLst>
          </p:cNvPr>
          <p:cNvGrpSpPr/>
          <p:nvPr/>
        </p:nvGrpSpPr>
        <p:grpSpPr>
          <a:xfrm>
            <a:off x="7981310" y="-684099"/>
            <a:ext cx="6422258" cy="5024429"/>
            <a:chOff x="7756003" y="-684099"/>
            <a:chExt cx="6647565" cy="5200697"/>
          </a:xfrm>
          <a:solidFill>
            <a:schemeClr val="bg1"/>
          </a:solidFill>
        </p:grpSpPr>
        <p:pic>
          <p:nvPicPr>
            <p:cNvPr id="67" name="Graphic 66">
              <a:extLst>
                <a:ext uri="{FF2B5EF4-FFF2-40B4-BE49-F238E27FC236}">
                  <a16:creationId xmlns:a16="http://schemas.microsoft.com/office/drawing/2014/main" id="{34303E27-F414-AFAF-9619-5BB14C0BA0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56003" y="-684099"/>
              <a:ext cx="5160296" cy="5181020"/>
            </a:xfrm>
            <a:prstGeom prst="rect">
              <a:avLst/>
            </a:prstGeom>
          </p:spPr>
        </p:pic>
        <p:sp>
          <p:nvSpPr>
            <p:cNvPr id="68" name="Rectangle 67">
              <a:extLst>
                <a:ext uri="{FF2B5EF4-FFF2-40B4-BE49-F238E27FC236}">
                  <a16:creationId xmlns:a16="http://schemas.microsoft.com/office/drawing/2014/main" id="{D45DC85C-9C12-BCCA-1F56-1F6E18B5BB05}"/>
                </a:ext>
              </a:extLst>
            </p:cNvPr>
            <p:cNvSpPr/>
            <p:nvPr/>
          </p:nvSpPr>
          <p:spPr>
            <a:xfrm>
              <a:off x="12306720" y="2529780"/>
              <a:ext cx="2096848" cy="1986818"/>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Right click on this rectangle + “Fill” to change the </a:t>
              </a:r>
              <a:r>
                <a:rPr lang="en-US" dirty="0" err="1">
                  <a:solidFill>
                    <a:schemeClr val="tx1"/>
                  </a:solidFill>
                  <a:latin typeface="Calibri" panose="020F0502020204030204" pitchFamily="34" charset="0"/>
                  <a:ea typeface="Calibri" panose="020F0502020204030204" pitchFamily="34" charset="0"/>
                  <a:cs typeface="Calibri" panose="020F0502020204030204" pitchFamily="34" charset="0"/>
                </a:rPr>
                <a:t>colour</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of the gear icons </a:t>
              </a:r>
              <a:endParaRPr lang="LID4096"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443608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5ACB2-CEA6-E633-908B-C9E7F41E759C}"/>
            </a:ext>
          </a:extLst>
        </p:cNvPr>
        <p:cNvGrpSpPr/>
        <p:nvPr/>
      </p:nvGrpSpPr>
      <p:grpSpPr>
        <a:xfrm>
          <a:off x="0" y="0"/>
          <a:ext cx="0" cy="0"/>
          <a:chOff x="0" y="0"/>
          <a:chExt cx="0" cy="0"/>
        </a:xfrm>
      </p:grpSpPr>
      <p:grpSp>
        <p:nvGrpSpPr>
          <p:cNvPr id="74" name="Group 73">
            <a:extLst>
              <a:ext uri="{FF2B5EF4-FFF2-40B4-BE49-F238E27FC236}">
                <a16:creationId xmlns:a16="http://schemas.microsoft.com/office/drawing/2014/main" id="{92D51835-6544-BA10-C7B9-A93ABE89A3E0}"/>
              </a:ext>
            </a:extLst>
          </p:cNvPr>
          <p:cNvGrpSpPr/>
          <p:nvPr/>
        </p:nvGrpSpPr>
        <p:grpSpPr>
          <a:xfrm>
            <a:off x="0" y="0"/>
            <a:ext cx="15414487" cy="6858000"/>
            <a:chOff x="0" y="0"/>
            <a:chExt cx="15414487" cy="6858000"/>
          </a:xfrm>
          <a:solidFill>
            <a:schemeClr val="bg1">
              <a:lumMod val="95000"/>
            </a:schemeClr>
          </a:solidFill>
        </p:grpSpPr>
        <p:sp>
          <p:nvSpPr>
            <p:cNvPr id="6" name="Background">
              <a:extLst>
                <a:ext uri="{FF2B5EF4-FFF2-40B4-BE49-F238E27FC236}">
                  <a16:creationId xmlns:a16="http://schemas.microsoft.com/office/drawing/2014/main" id="{D10ED23D-54DB-8C1F-2052-FB222668C0B5}"/>
                </a:ext>
              </a:extLst>
            </p:cNvPr>
            <p:cNvSpPr>
              <a:spLocks/>
            </p:cNvSpPr>
            <p:nvPr/>
          </p:nvSpPr>
          <p:spPr>
            <a:xfrm>
              <a:off x="0" y="0"/>
              <a:ext cx="12192000" cy="68580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a:t>  </a:t>
              </a:r>
              <a:endParaRPr lang="LID4096"/>
            </a:p>
          </p:txBody>
        </p:sp>
        <p:sp>
          <p:nvSpPr>
            <p:cNvPr id="73" name="Button Blue">
              <a:extLst>
                <a:ext uri="{FF2B5EF4-FFF2-40B4-BE49-F238E27FC236}">
                  <a16:creationId xmlns:a16="http://schemas.microsoft.com/office/drawing/2014/main" id="{6C3072E0-18CB-261C-35D0-01D73988C72B}"/>
                </a:ext>
              </a:extLst>
            </p:cNvPr>
            <p:cNvSpPr/>
            <p:nvPr/>
          </p:nvSpPr>
          <p:spPr>
            <a:xfrm>
              <a:off x="12518887" y="0"/>
              <a:ext cx="2895600" cy="2895600"/>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Right click on this rectangle + “Fill” to change the </a:t>
              </a:r>
              <a:r>
                <a:rPr lang="en-US" dirty="0" err="1">
                  <a:solidFill>
                    <a:schemeClr val="tx1"/>
                  </a:solidFill>
                </a:rPr>
                <a:t>colour</a:t>
              </a:r>
              <a:r>
                <a:rPr lang="en-US" dirty="0">
                  <a:solidFill>
                    <a:schemeClr val="tx1"/>
                  </a:solidFill>
                </a:rPr>
                <a:t> of the background</a:t>
              </a:r>
              <a:endParaRPr lang="LID4096" dirty="0">
                <a:solidFill>
                  <a:schemeClr val="tx1"/>
                </a:solidFill>
              </a:endParaRPr>
            </a:p>
          </p:txBody>
        </p:sp>
      </p:grpSp>
      <p:grpSp>
        <p:nvGrpSpPr>
          <p:cNvPr id="4" name="CTA">
            <a:extLst>
              <a:ext uri="{FF2B5EF4-FFF2-40B4-BE49-F238E27FC236}">
                <a16:creationId xmlns:a16="http://schemas.microsoft.com/office/drawing/2014/main" id="{285241F4-7C0D-DA72-045F-AB8A98CE0DF4}"/>
              </a:ext>
            </a:extLst>
          </p:cNvPr>
          <p:cNvGrpSpPr/>
          <p:nvPr/>
        </p:nvGrpSpPr>
        <p:grpSpPr>
          <a:xfrm>
            <a:off x="7568812" y="4956571"/>
            <a:ext cx="3926192" cy="1420774"/>
            <a:chOff x="7532914" y="4814839"/>
            <a:chExt cx="3926192" cy="1420774"/>
          </a:xfrm>
        </p:grpSpPr>
        <p:sp>
          <p:nvSpPr>
            <p:cNvPr id="41" name="TextBox 40">
              <a:extLst>
                <a:ext uri="{FF2B5EF4-FFF2-40B4-BE49-F238E27FC236}">
                  <a16:creationId xmlns:a16="http://schemas.microsoft.com/office/drawing/2014/main" id="{7537C747-1331-8DEE-195F-9B08759F8EB2}"/>
                </a:ext>
              </a:extLst>
            </p:cNvPr>
            <p:cNvSpPr txBox="1">
              <a:spLocks/>
            </p:cNvSpPr>
            <p:nvPr/>
          </p:nvSpPr>
          <p:spPr>
            <a:xfrm>
              <a:off x="7945412" y="5912448"/>
              <a:ext cx="3513694" cy="323165"/>
            </a:xfrm>
            <a:prstGeom prst="rect">
              <a:avLst/>
            </a:prstGeom>
            <a:noFill/>
          </p:spPr>
          <p:txBody>
            <a:bodyPr wrap="square" rtlCol="0">
              <a:spAutoFit/>
            </a:bodyPr>
            <a:lstStyle/>
            <a:p>
              <a:pPr algn="r"/>
              <a:r>
                <a:rPr lang="en-US" sz="1500" dirty="0"/>
                <a:t>antwerp-declaration.eu</a:t>
              </a:r>
              <a:endParaRPr lang="LID4096" sz="1500" dirty="0"/>
            </a:p>
          </p:txBody>
        </p:sp>
        <p:sp>
          <p:nvSpPr>
            <p:cNvPr id="44" name="Rectangle 43">
              <a:extLst>
                <a:ext uri="{FF2B5EF4-FFF2-40B4-BE49-F238E27FC236}">
                  <a16:creationId xmlns:a16="http://schemas.microsoft.com/office/drawing/2014/main" id="{24E04902-FD68-3082-6B4C-4C08E067538A}"/>
                </a:ext>
              </a:extLst>
            </p:cNvPr>
            <p:cNvSpPr/>
            <p:nvPr/>
          </p:nvSpPr>
          <p:spPr>
            <a:xfrm>
              <a:off x="8666898" y="5450911"/>
              <a:ext cx="2755418" cy="400110"/>
            </a:xfrm>
            <a:prstGeom prst="rect">
              <a:avLst/>
            </a:prstGeom>
            <a:solidFill>
              <a:srgbClr val="0060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#AntwerpDeclarationv</a:t>
              </a:r>
              <a:endParaRPr lang="LID4096" sz="2000" b="1" dirty="0">
                <a:solidFill>
                  <a:schemeClr val="bg1"/>
                </a:solidFill>
              </a:endParaRPr>
            </a:p>
          </p:txBody>
        </p:sp>
        <p:sp>
          <p:nvSpPr>
            <p:cNvPr id="31" name="Rectangle 30">
              <a:extLst>
                <a:ext uri="{FF2B5EF4-FFF2-40B4-BE49-F238E27FC236}">
                  <a16:creationId xmlns:a16="http://schemas.microsoft.com/office/drawing/2014/main" id="{A7D43EE4-95F7-220D-ECE5-9DADED49AD38}"/>
                </a:ext>
              </a:extLst>
            </p:cNvPr>
            <p:cNvSpPr/>
            <p:nvPr/>
          </p:nvSpPr>
          <p:spPr>
            <a:xfrm>
              <a:off x="7532914" y="4814839"/>
              <a:ext cx="3872829" cy="534177"/>
            </a:xfrm>
            <a:prstGeom prst="rect">
              <a:avLst/>
            </a:prstGeom>
            <a:gradFill flip="none" rotWithShape="1">
              <a:gsLst>
                <a:gs pos="0">
                  <a:srgbClr val="FF8663"/>
                </a:gs>
                <a:gs pos="100000">
                  <a:srgbClr val="FFAE46"/>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mj-lt"/>
                </a:rPr>
                <a:t>Read the Antwerp Call to Action </a:t>
              </a:r>
              <a:r>
                <a:rPr lang="en-US" sz="2000" b="1" dirty="0">
                  <a:solidFill>
                    <a:schemeClr val="bg1"/>
                  </a:solidFill>
                  <a:latin typeface="+mj-lt"/>
                  <a:sym typeface="Wingdings" panose="05000000000000000000" pitchFamily="2" charset="2"/>
                </a:rPr>
                <a:t></a:t>
              </a:r>
              <a:endParaRPr lang="LID4096" sz="2000" b="1" dirty="0">
                <a:solidFill>
                  <a:schemeClr val="bg1"/>
                </a:solidFill>
                <a:latin typeface="+mj-lt"/>
              </a:endParaRPr>
            </a:p>
          </p:txBody>
        </p:sp>
      </p:grpSp>
      <p:sp>
        <p:nvSpPr>
          <p:cNvPr id="39" name="quote">
            <a:extLst>
              <a:ext uri="{FF2B5EF4-FFF2-40B4-BE49-F238E27FC236}">
                <a16:creationId xmlns:a16="http://schemas.microsoft.com/office/drawing/2014/main" id="{396FC1C1-91BD-BA50-B5B4-7A57561B39A6}"/>
              </a:ext>
            </a:extLst>
          </p:cNvPr>
          <p:cNvSpPr txBox="1">
            <a:spLocks/>
          </p:cNvSpPr>
          <p:nvPr/>
        </p:nvSpPr>
        <p:spPr>
          <a:xfrm>
            <a:off x="3298232" y="1901429"/>
            <a:ext cx="5368665" cy="3477875"/>
          </a:xfrm>
          <a:prstGeom prst="rect">
            <a:avLst/>
          </a:prstGeom>
          <a:noFill/>
        </p:spPr>
        <p:txBody>
          <a:bodyPr wrap="square" rtlCol="0">
            <a:spAutoFit/>
          </a:bodyPr>
          <a:lstStyle/>
          <a:p>
            <a:pPr algn="l"/>
            <a:r>
              <a:rPr lang="en-US" sz="2000" dirty="0"/>
              <a:t>“</a:t>
            </a:r>
            <a:r>
              <a:rPr lang="en-GB" sz="2000" dirty="0"/>
              <a:t>Lorem ipsum </a:t>
            </a:r>
            <a:r>
              <a:rPr lang="en-GB" sz="2000" dirty="0" err="1"/>
              <a:t>dolor</a:t>
            </a:r>
            <a:r>
              <a:rPr lang="en-GB" sz="2000" dirty="0"/>
              <a:t> sit </a:t>
            </a:r>
            <a:r>
              <a:rPr lang="en-GB" sz="2000" dirty="0" err="1"/>
              <a:t>amet</a:t>
            </a:r>
            <a:r>
              <a:rPr lang="en-GB" sz="2000" dirty="0"/>
              <a:t>, </a:t>
            </a:r>
            <a:r>
              <a:rPr lang="en-GB" sz="2000" dirty="0" err="1"/>
              <a:t>consectetur</a:t>
            </a:r>
            <a:r>
              <a:rPr lang="en-GB" sz="2000" dirty="0"/>
              <a:t> </a:t>
            </a:r>
            <a:r>
              <a:rPr lang="en-GB" sz="2000" dirty="0" err="1"/>
              <a:t>adipiscing</a:t>
            </a:r>
            <a:r>
              <a:rPr lang="en-GB" sz="2000" dirty="0"/>
              <a:t> </a:t>
            </a:r>
            <a:r>
              <a:rPr lang="en-GB" sz="2000" dirty="0" err="1"/>
              <a:t>elit</a:t>
            </a:r>
            <a:r>
              <a:rPr lang="en-GB" sz="2000" dirty="0"/>
              <a:t>. </a:t>
            </a:r>
            <a:r>
              <a:rPr lang="en-GB" sz="2000" dirty="0" err="1"/>
              <a:t>Quisque</a:t>
            </a:r>
            <a:r>
              <a:rPr lang="en-GB" sz="2000" dirty="0"/>
              <a:t> ac </a:t>
            </a:r>
            <a:r>
              <a:rPr lang="en-GB" sz="2000" dirty="0" err="1"/>
              <a:t>urna</a:t>
            </a:r>
            <a:r>
              <a:rPr lang="en-GB" sz="2000" dirty="0"/>
              <a:t> </a:t>
            </a:r>
            <a:r>
              <a:rPr lang="en-GB" sz="2000" dirty="0" err="1"/>
              <a:t>ut</a:t>
            </a:r>
            <a:r>
              <a:rPr lang="en-GB" sz="2000" dirty="0"/>
              <a:t> </a:t>
            </a:r>
            <a:r>
              <a:rPr lang="en-GB" sz="2000" dirty="0" err="1"/>
              <a:t>purus</a:t>
            </a:r>
            <a:r>
              <a:rPr lang="en-GB" sz="2000" dirty="0"/>
              <a:t> </a:t>
            </a:r>
            <a:r>
              <a:rPr lang="en-GB" sz="2000" dirty="0" err="1"/>
              <a:t>tincidunt</a:t>
            </a:r>
            <a:r>
              <a:rPr lang="en-GB" sz="2000" dirty="0"/>
              <a:t> </a:t>
            </a:r>
            <a:r>
              <a:rPr lang="en-GB" sz="2000" dirty="0" err="1"/>
              <a:t>ultricies</a:t>
            </a:r>
            <a:r>
              <a:rPr lang="en-GB" sz="2000" dirty="0"/>
              <a:t>. Integer </a:t>
            </a:r>
            <a:r>
              <a:rPr lang="en-GB" sz="2000" dirty="0" err="1"/>
              <a:t>ut</a:t>
            </a:r>
            <a:r>
              <a:rPr lang="en-GB" sz="2000" dirty="0"/>
              <a:t> </a:t>
            </a:r>
            <a:r>
              <a:rPr lang="en-GB" sz="2000" dirty="0" err="1"/>
              <a:t>tortor</a:t>
            </a:r>
            <a:r>
              <a:rPr lang="en-GB" sz="2000" dirty="0"/>
              <a:t> id eros </a:t>
            </a:r>
            <a:r>
              <a:rPr lang="en-GB" sz="2000" dirty="0" err="1"/>
              <a:t>congue</a:t>
            </a:r>
            <a:r>
              <a:rPr lang="en-GB" sz="2000" dirty="0"/>
              <a:t> </a:t>
            </a:r>
            <a:r>
              <a:rPr lang="en-GB" sz="2000" dirty="0" err="1"/>
              <a:t>hendrerit</a:t>
            </a:r>
            <a:r>
              <a:rPr lang="en-GB" sz="2000" dirty="0"/>
              <a:t>. </a:t>
            </a:r>
            <a:r>
              <a:rPr lang="en-GB" sz="2000" dirty="0" err="1"/>
              <a:t>Curabitur</a:t>
            </a:r>
            <a:r>
              <a:rPr lang="en-GB" sz="2000" dirty="0"/>
              <a:t> </a:t>
            </a:r>
            <a:r>
              <a:rPr lang="en-GB" sz="2000" dirty="0" err="1"/>
              <a:t>vehicula</a:t>
            </a:r>
            <a:r>
              <a:rPr lang="en-GB" sz="2000" dirty="0"/>
              <a:t>, </a:t>
            </a:r>
            <a:r>
              <a:rPr lang="en-GB" sz="2000" dirty="0" err="1"/>
              <a:t>risus</a:t>
            </a:r>
            <a:r>
              <a:rPr lang="en-GB" sz="2000" dirty="0"/>
              <a:t> et dictum </a:t>
            </a:r>
            <a:r>
              <a:rPr lang="en-GB" sz="2000" dirty="0" err="1"/>
              <a:t>sollicitudin</a:t>
            </a:r>
            <a:r>
              <a:rPr lang="en-GB" sz="2000" dirty="0"/>
              <a:t>, </a:t>
            </a:r>
            <a:r>
              <a:rPr lang="en-GB" sz="2000" dirty="0" err="1"/>
              <a:t>turpis</a:t>
            </a:r>
            <a:r>
              <a:rPr lang="en-GB" sz="2000" dirty="0"/>
              <a:t> </a:t>
            </a:r>
            <a:r>
              <a:rPr lang="en-GB" sz="2000" dirty="0" err="1"/>
              <a:t>lacus</a:t>
            </a:r>
            <a:r>
              <a:rPr lang="en-GB" sz="2000" dirty="0"/>
              <a:t> vestibulum </a:t>
            </a:r>
            <a:r>
              <a:rPr lang="en-GB" sz="2000" dirty="0" err="1"/>
              <a:t>est</a:t>
            </a:r>
            <a:r>
              <a:rPr lang="en-GB" sz="2000" dirty="0"/>
              <a:t>, nec </a:t>
            </a:r>
            <a:r>
              <a:rPr lang="en-GB" sz="2000" dirty="0" err="1"/>
              <a:t>accumsan</a:t>
            </a:r>
            <a:r>
              <a:rPr lang="en-GB" sz="2000" dirty="0"/>
              <a:t> </a:t>
            </a:r>
            <a:r>
              <a:rPr lang="en-GB" sz="2000" dirty="0" err="1"/>
              <a:t>velit</a:t>
            </a:r>
            <a:r>
              <a:rPr lang="en-GB" sz="2000" dirty="0"/>
              <a:t> </a:t>
            </a:r>
            <a:r>
              <a:rPr lang="en-GB" sz="2000" dirty="0" err="1"/>
              <a:t>elit</a:t>
            </a:r>
            <a:r>
              <a:rPr lang="en-GB" sz="2000" dirty="0"/>
              <a:t> </a:t>
            </a:r>
            <a:r>
              <a:rPr lang="en-GB" sz="2000" dirty="0" err="1"/>
              <a:t>eu</a:t>
            </a:r>
            <a:r>
              <a:rPr lang="en-GB" sz="2000" dirty="0"/>
              <a:t> </a:t>
            </a:r>
            <a:r>
              <a:rPr lang="en-GB" sz="2000" dirty="0" err="1"/>
              <a:t>metus</a:t>
            </a:r>
            <a:r>
              <a:rPr lang="en-GB" sz="2000" dirty="0"/>
              <a:t>. </a:t>
            </a:r>
            <a:r>
              <a:rPr lang="en-GB" sz="2000" dirty="0" err="1"/>
              <a:t>Fusce</a:t>
            </a:r>
            <a:r>
              <a:rPr lang="en-GB" sz="2000" dirty="0"/>
              <a:t> </a:t>
            </a:r>
            <a:r>
              <a:rPr lang="en-GB" sz="2000" dirty="0" err="1"/>
              <a:t>rhoncus</a:t>
            </a:r>
            <a:r>
              <a:rPr lang="en-GB" sz="2000" dirty="0"/>
              <a:t>, </a:t>
            </a:r>
            <a:r>
              <a:rPr lang="en-GB" sz="2000" dirty="0" err="1"/>
              <a:t>elit</a:t>
            </a:r>
            <a:r>
              <a:rPr lang="en-GB" sz="2000" dirty="0"/>
              <a:t> non fermentum </a:t>
            </a:r>
            <a:r>
              <a:rPr lang="en-GB" sz="2000" dirty="0" err="1"/>
              <a:t>feugiat</a:t>
            </a:r>
            <a:r>
              <a:rPr lang="en-GB" sz="2000" dirty="0"/>
              <a:t>, </a:t>
            </a:r>
            <a:r>
              <a:rPr lang="en-GB" sz="2000" dirty="0" err="1"/>
              <a:t>odio</a:t>
            </a:r>
            <a:r>
              <a:rPr lang="en-GB" sz="2000" dirty="0"/>
              <a:t> libero </a:t>
            </a:r>
            <a:r>
              <a:rPr lang="en-GB" sz="2000" dirty="0" err="1"/>
              <a:t>egestas</a:t>
            </a:r>
            <a:r>
              <a:rPr lang="en-GB" sz="2000" dirty="0"/>
              <a:t> </a:t>
            </a:r>
            <a:r>
              <a:rPr lang="en-GB" sz="2000" dirty="0" err="1"/>
              <a:t>justo</a:t>
            </a:r>
            <a:r>
              <a:rPr lang="en-GB" sz="2000" dirty="0"/>
              <a:t>, a </a:t>
            </a:r>
            <a:r>
              <a:rPr lang="en-GB" sz="2000" dirty="0" err="1"/>
              <a:t>bibendum</a:t>
            </a:r>
            <a:r>
              <a:rPr lang="en-GB" sz="2000" dirty="0"/>
              <a:t> </a:t>
            </a:r>
            <a:r>
              <a:rPr lang="en-GB" sz="2000" dirty="0" err="1"/>
              <a:t>nulla</a:t>
            </a:r>
            <a:r>
              <a:rPr lang="en-GB" sz="2000" dirty="0"/>
              <a:t> </a:t>
            </a:r>
            <a:r>
              <a:rPr lang="en-GB" sz="2000" dirty="0" err="1"/>
              <a:t>justo</a:t>
            </a:r>
            <a:r>
              <a:rPr lang="en-GB" sz="2000" dirty="0"/>
              <a:t> </a:t>
            </a:r>
            <a:r>
              <a:rPr lang="en-GB" sz="2000" dirty="0" err="1"/>
              <a:t>eget</a:t>
            </a:r>
            <a:r>
              <a:rPr lang="en-GB" sz="2000" dirty="0"/>
              <a:t> nisi.”</a:t>
            </a:r>
          </a:p>
          <a:p>
            <a:pPr algn="l"/>
            <a:endParaRPr lang="en-GB" sz="2000" b="0" i="0" dirty="0">
              <a:effectLst/>
            </a:endParaRPr>
          </a:p>
          <a:p>
            <a:pPr algn="l"/>
            <a:r>
              <a:rPr lang="en-GB" sz="2000" b="1" dirty="0"/>
              <a:t>Full Name</a:t>
            </a:r>
          </a:p>
          <a:p>
            <a:pPr algn="l"/>
            <a:r>
              <a:rPr lang="en-GB" sz="2000" b="1" i="0" dirty="0">
                <a:effectLst/>
              </a:rPr>
              <a:t>Title, Company</a:t>
            </a:r>
            <a:endParaRPr lang="en-US" sz="2000" b="1" i="0" dirty="0">
              <a:effectLst/>
            </a:endParaRPr>
          </a:p>
        </p:txBody>
      </p:sp>
      <p:pic>
        <p:nvPicPr>
          <p:cNvPr id="30" name="Picture 29">
            <a:extLst>
              <a:ext uri="{FF2B5EF4-FFF2-40B4-BE49-F238E27FC236}">
                <a16:creationId xmlns:a16="http://schemas.microsoft.com/office/drawing/2014/main" id="{E46E0F43-E1F3-7C85-152A-33D6B329A26F}"/>
              </a:ext>
            </a:extLst>
          </p:cNvPr>
          <p:cNvPicPr>
            <a:picLocks/>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16660" b="16660"/>
          <a:stretch/>
        </p:blipFill>
        <p:spPr>
          <a:xfrm>
            <a:off x="799515" y="2018014"/>
            <a:ext cx="1962048" cy="1962048"/>
          </a:xfrm>
          <a:prstGeom prst="flowChartConnector">
            <a:avLst/>
          </a:prstGeom>
          <a:solidFill>
            <a:srgbClr val="006088"/>
          </a:solidFill>
          <a:ln w="38100">
            <a:solidFill>
              <a:srgbClr val="006088"/>
            </a:solidFill>
          </a:ln>
        </p:spPr>
      </p:pic>
      <p:sp>
        <p:nvSpPr>
          <p:cNvPr id="37" name="Logo">
            <a:extLst>
              <a:ext uri="{FF2B5EF4-FFF2-40B4-BE49-F238E27FC236}">
                <a16:creationId xmlns:a16="http://schemas.microsoft.com/office/drawing/2014/main" id="{366DB2B1-8826-321C-15B1-C00784EF32E5}"/>
              </a:ext>
            </a:extLst>
          </p:cNvPr>
          <p:cNvSpPr/>
          <p:nvPr/>
        </p:nvSpPr>
        <p:spPr>
          <a:xfrm>
            <a:off x="522827" y="457489"/>
            <a:ext cx="1639049" cy="656084"/>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grpSp>
        <p:nvGrpSpPr>
          <p:cNvPr id="66" name="Group 65">
            <a:extLst>
              <a:ext uri="{FF2B5EF4-FFF2-40B4-BE49-F238E27FC236}">
                <a16:creationId xmlns:a16="http://schemas.microsoft.com/office/drawing/2014/main" id="{289DA1D9-7ED6-C945-EECA-2436921F2320}"/>
              </a:ext>
            </a:extLst>
          </p:cNvPr>
          <p:cNvGrpSpPr/>
          <p:nvPr/>
        </p:nvGrpSpPr>
        <p:grpSpPr>
          <a:xfrm>
            <a:off x="7981310" y="-684099"/>
            <a:ext cx="6610951" cy="5743639"/>
            <a:chOff x="7756003" y="-684099"/>
            <a:chExt cx="6842878" cy="5945138"/>
          </a:xfrm>
          <a:solidFill>
            <a:srgbClr val="006088"/>
          </a:solidFill>
        </p:grpSpPr>
        <p:pic>
          <p:nvPicPr>
            <p:cNvPr id="67" name="Graphic 66">
              <a:extLst>
                <a:ext uri="{FF2B5EF4-FFF2-40B4-BE49-F238E27FC236}">
                  <a16:creationId xmlns:a16="http://schemas.microsoft.com/office/drawing/2014/main" id="{F15461E1-9D3E-BB63-C634-ED0F05A3573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56003" y="-684099"/>
              <a:ext cx="5160296" cy="5181020"/>
            </a:xfrm>
            <a:prstGeom prst="rect">
              <a:avLst/>
            </a:prstGeom>
          </p:spPr>
        </p:pic>
        <p:sp>
          <p:nvSpPr>
            <p:cNvPr id="68" name="Rectangle 67">
              <a:extLst>
                <a:ext uri="{FF2B5EF4-FFF2-40B4-BE49-F238E27FC236}">
                  <a16:creationId xmlns:a16="http://schemas.microsoft.com/office/drawing/2014/main" id="{AA29D30D-197A-B9D4-021A-21AF2A31224A}"/>
                </a:ext>
              </a:extLst>
            </p:cNvPr>
            <p:cNvSpPr/>
            <p:nvPr/>
          </p:nvSpPr>
          <p:spPr>
            <a:xfrm>
              <a:off x="12502033" y="3274221"/>
              <a:ext cx="2096848" cy="1986818"/>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Right click on this rectangle + “Fill” to change the </a:t>
              </a:r>
              <a:r>
                <a:rPr lang="en-US" dirty="0" err="1">
                  <a:solidFill>
                    <a:schemeClr val="tx1"/>
                  </a:solidFill>
                  <a:latin typeface="Calibri" panose="020F0502020204030204" pitchFamily="34" charset="0"/>
                  <a:ea typeface="Calibri" panose="020F0502020204030204" pitchFamily="34" charset="0"/>
                  <a:cs typeface="Calibri" panose="020F0502020204030204" pitchFamily="34" charset="0"/>
                </a:rPr>
                <a:t>colour</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of the gear icons </a:t>
              </a:r>
              <a:endParaRPr lang="LID4096"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667609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7EB4C-B78D-EA1F-9D27-B695F39C559D}"/>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D6C9942-A609-3172-BACE-C17FACF20C17}"/>
              </a:ext>
            </a:extLst>
          </p:cNvPr>
          <p:cNvSpPr>
            <a:spLocks noGrp="1"/>
          </p:cNvSpPr>
          <p:nvPr>
            <p:ph type="sldNum" sz="quarter" idx="12"/>
          </p:nvPr>
        </p:nvSpPr>
        <p:spPr/>
        <p:txBody>
          <a:bodyPr/>
          <a:lstStyle/>
          <a:p>
            <a:fld id="{197ED0FC-4AA3-4535-A76F-286896A9D7DA}" type="slidenum">
              <a:rPr lang="LID4096" smtClean="0"/>
              <a:t>2</a:t>
            </a:fld>
            <a:endParaRPr lang="LID4096"/>
          </a:p>
        </p:txBody>
      </p:sp>
      <p:grpSp>
        <p:nvGrpSpPr>
          <p:cNvPr id="56" name="Group 55">
            <a:extLst>
              <a:ext uri="{FF2B5EF4-FFF2-40B4-BE49-F238E27FC236}">
                <a16:creationId xmlns:a16="http://schemas.microsoft.com/office/drawing/2014/main" id="{B5D0749C-6510-93D5-233C-11A6B7C49487}"/>
              </a:ext>
            </a:extLst>
          </p:cNvPr>
          <p:cNvGrpSpPr/>
          <p:nvPr/>
        </p:nvGrpSpPr>
        <p:grpSpPr>
          <a:xfrm>
            <a:off x="504813" y="3522437"/>
            <a:ext cx="6358000" cy="2898708"/>
            <a:chOff x="-3712029" y="1736504"/>
            <a:chExt cx="6358000" cy="2898708"/>
          </a:xfrm>
        </p:grpSpPr>
        <p:sp>
          <p:nvSpPr>
            <p:cNvPr id="4" name="Title 1">
              <a:extLst>
                <a:ext uri="{FF2B5EF4-FFF2-40B4-BE49-F238E27FC236}">
                  <a16:creationId xmlns:a16="http://schemas.microsoft.com/office/drawing/2014/main" id="{F01065DE-862F-18E4-272A-ECAD5ECD6CB7}"/>
                </a:ext>
              </a:extLst>
            </p:cNvPr>
            <p:cNvSpPr txBox="1">
              <a:spLocks/>
            </p:cNvSpPr>
            <p:nvPr/>
          </p:nvSpPr>
          <p:spPr>
            <a:xfrm>
              <a:off x="-3712029" y="1736504"/>
              <a:ext cx="4600646" cy="677804"/>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solidFill>
                    <a:schemeClr val="tx1">
                      <a:lumMod val="85000"/>
                      <a:lumOff val="15000"/>
                    </a:schemeClr>
                  </a:solidFill>
                </a:rPr>
                <a:t>About the visual brand of the Antwerp Declaration 2026</a:t>
              </a:r>
              <a:endParaRPr lang="LID4096" sz="2000" b="1" dirty="0">
                <a:solidFill>
                  <a:schemeClr val="tx1">
                    <a:lumMod val="85000"/>
                    <a:lumOff val="15000"/>
                  </a:schemeClr>
                </a:solidFill>
              </a:endParaRPr>
            </a:p>
          </p:txBody>
        </p:sp>
        <p:sp>
          <p:nvSpPr>
            <p:cNvPr id="9" name="TextBox 8">
              <a:extLst>
                <a:ext uri="{FF2B5EF4-FFF2-40B4-BE49-F238E27FC236}">
                  <a16:creationId xmlns:a16="http://schemas.microsoft.com/office/drawing/2014/main" id="{651A5DC6-2C77-DDB9-5446-051B21E7745D}"/>
                </a:ext>
              </a:extLst>
            </p:cNvPr>
            <p:cNvSpPr txBox="1"/>
            <p:nvPr/>
          </p:nvSpPr>
          <p:spPr>
            <a:xfrm>
              <a:off x="-3712029" y="2511554"/>
              <a:ext cx="6358000" cy="2123658"/>
            </a:xfrm>
            <a:prstGeom prst="rect">
              <a:avLst/>
            </a:prstGeom>
            <a:noFill/>
          </p:spPr>
          <p:txBody>
            <a:bodyPr wrap="square">
              <a:spAutoFit/>
            </a:bodyPr>
            <a:lstStyle/>
            <a:p>
              <a:r>
                <a:rPr lang="en-US" sz="1200" dirty="0"/>
                <a:t>The visual identity </a:t>
              </a:r>
              <a:r>
                <a:rPr lang="en-US" sz="1200" dirty="0" err="1"/>
                <a:t>centres</a:t>
              </a:r>
              <a:r>
                <a:rPr lang="en-US" sz="1200" dirty="0"/>
                <a:t> on mechanical gears, </a:t>
              </a:r>
              <a:r>
                <a:rPr lang="en-US" sz="1200" dirty="0" err="1"/>
                <a:t>symbolising</a:t>
              </a:r>
              <a:r>
                <a:rPr lang="en-US" sz="1200" dirty="0"/>
                <a:t> European industry in motion, precision and engineering excellence. </a:t>
              </a:r>
            </a:p>
            <a:p>
              <a:endParaRPr lang="en-US" sz="1200" dirty="0"/>
            </a:p>
            <a:p>
              <a:r>
                <a:rPr lang="en-US" sz="1200" dirty="0"/>
                <a:t>For 2026, the gear motif draws on a blueprint aesthetic, representing planning, structure and delivery, and highlighting where ideas, sectors and policies intersect. This mirrors the ambition of the European Industry Summit: moving from vision to implementation.</a:t>
              </a:r>
            </a:p>
            <a:p>
              <a:endParaRPr lang="en-US" sz="1200" dirty="0"/>
            </a:p>
            <a:p>
              <a:endParaRPr lang="en-US" sz="1200" dirty="0">
                <a:solidFill>
                  <a:schemeClr val="tx1">
                    <a:lumMod val="85000"/>
                    <a:lumOff val="15000"/>
                  </a:schemeClr>
                </a:solidFill>
              </a:endParaRPr>
            </a:p>
            <a:p>
              <a:r>
                <a:rPr lang="en-US" sz="1200" i="1" dirty="0"/>
                <a:t>*Inconsistent visuals on social media can significantly reduce reach and engagement. Aligning campaign assets with your own brand guidelines helps </a:t>
              </a:r>
              <a:r>
                <a:rPr lang="en-US" sz="1200" i="1" dirty="0" err="1"/>
                <a:t>maximise</a:t>
              </a:r>
              <a:r>
                <a:rPr lang="en-US" sz="1200" i="1" dirty="0"/>
                <a:t> impact while contributing to a strong, unified presence</a:t>
              </a:r>
              <a:endParaRPr lang="en-US" sz="1200" i="1" dirty="0">
                <a:solidFill>
                  <a:schemeClr val="tx1">
                    <a:lumMod val="85000"/>
                    <a:lumOff val="15000"/>
                  </a:schemeClr>
                </a:solidFill>
              </a:endParaRPr>
            </a:p>
          </p:txBody>
        </p:sp>
      </p:grpSp>
      <p:sp>
        <p:nvSpPr>
          <p:cNvPr id="10" name="quote">
            <a:extLst>
              <a:ext uri="{FF2B5EF4-FFF2-40B4-BE49-F238E27FC236}">
                <a16:creationId xmlns:a16="http://schemas.microsoft.com/office/drawing/2014/main" id="{3E55F9B8-2298-5F1F-3959-DAF6B07EEE9D}"/>
              </a:ext>
            </a:extLst>
          </p:cNvPr>
          <p:cNvSpPr txBox="1">
            <a:spLocks/>
          </p:cNvSpPr>
          <p:nvPr/>
        </p:nvSpPr>
        <p:spPr>
          <a:xfrm>
            <a:off x="504813" y="934907"/>
            <a:ext cx="5039529" cy="2169825"/>
          </a:xfrm>
          <a:prstGeom prst="rect">
            <a:avLst/>
          </a:prstGeom>
          <a:noFill/>
        </p:spPr>
        <p:txBody>
          <a:bodyPr wrap="square" lIns="91440" tIns="45720" rIns="91440" bIns="45720" rtlCol="0" anchor="t">
            <a:spAutoFit/>
          </a:bodyPr>
          <a:lstStyle/>
          <a:p>
            <a:r>
              <a:rPr lang="en-GB" sz="1500" b="1" dirty="0">
                <a:solidFill>
                  <a:schemeClr val="tx1">
                    <a:lumMod val="85000"/>
                    <a:lumOff val="15000"/>
                  </a:schemeClr>
                </a:solidFill>
              </a:rPr>
              <a:t>Font type</a:t>
            </a:r>
            <a:r>
              <a:rPr lang="en-GB" sz="1500" dirty="0">
                <a:solidFill>
                  <a:schemeClr val="tx1">
                    <a:lumMod val="85000"/>
                    <a:lumOff val="15000"/>
                  </a:schemeClr>
                </a:solidFill>
              </a:rPr>
              <a:t>: 	Calibri: Regular, Bold, Italic</a:t>
            </a:r>
            <a:endParaRPr lang="en-GB" sz="1500" dirty="0">
              <a:solidFill>
                <a:schemeClr val="tx1">
                  <a:lumMod val="85000"/>
                  <a:lumOff val="15000"/>
                </a:schemeClr>
              </a:solidFill>
              <a:cs typeface="Calibri"/>
            </a:endParaRPr>
          </a:p>
          <a:p>
            <a:r>
              <a:rPr lang="en-GB" sz="1500" b="1" dirty="0">
                <a:solidFill>
                  <a:schemeClr val="tx1">
                    <a:lumMod val="85000"/>
                    <a:lumOff val="15000"/>
                  </a:schemeClr>
                </a:solidFill>
              </a:rPr>
              <a:t>Hashtags:	</a:t>
            </a:r>
            <a:r>
              <a:rPr lang="en-GB" sz="1500" dirty="0">
                <a:solidFill>
                  <a:schemeClr val="tx1">
                    <a:lumMod val="85000"/>
                    <a:lumOff val="15000"/>
                  </a:schemeClr>
                </a:solidFill>
              </a:rPr>
              <a:t>#SaveOurIndustry #AntwerpDeclaration</a:t>
            </a:r>
          </a:p>
          <a:p>
            <a:br>
              <a:rPr lang="en-GB" sz="1500" dirty="0"/>
            </a:br>
            <a:r>
              <a:rPr lang="en-GB" sz="1500" b="1" dirty="0">
                <a:solidFill>
                  <a:schemeClr val="tx1">
                    <a:lumMod val="85000"/>
                    <a:lumOff val="15000"/>
                  </a:schemeClr>
                </a:solidFill>
                <a:cs typeface="Calibri"/>
              </a:rPr>
              <a:t>Website:	</a:t>
            </a:r>
            <a:r>
              <a:rPr lang="en-GB" sz="1500" dirty="0">
                <a:solidFill>
                  <a:schemeClr val="tx1">
                    <a:lumMod val="85000"/>
                    <a:lumOff val="15000"/>
                  </a:schemeClr>
                </a:solidFill>
                <a:cs typeface="Calibri"/>
              </a:rPr>
              <a:t>antwerp-declaration.eu</a:t>
            </a:r>
          </a:p>
          <a:p>
            <a:endParaRPr lang="en-GB" sz="1500" dirty="0">
              <a:solidFill>
                <a:schemeClr val="tx1">
                  <a:lumMod val="85000"/>
                  <a:lumOff val="15000"/>
                </a:schemeClr>
              </a:solidFill>
              <a:cs typeface="Calibri"/>
            </a:endParaRPr>
          </a:p>
          <a:p>
            <a:r>
              <a:rPr lang="en-GB" sz="1500" b="1" dirty="0">
                <a:solidFill>
                  <a:schemeClr val="tx1">
                    <a:lumMod val="85000"/>
                    <a:lumOff val="15000"/>
                  </a:schemeClr>
                </a:solidFill>
                <a:cs typeface="Calibri"/>
              </a:rPr>
              <a:t>Elements that can be customised in colour: </a:t>
            </a:r>
          </a:p>
          <a:p>
            <a:r>
              <a:rPr lang="en-GB" sz="1500" dirty="0">
                <a:solidFill>
                  <a:schemeClr val="tx1">
                    <a:lumMod val="85000"/>
                    <a:lumOff val="15000"/>
                  </a:schemeClr>
                </a:solidFill>
                <a:cs typeface="Calibri"/>
              </a:rPr>
              <a:t>Cogs, connector lines, backgrounds, call to action buttons, font colour</a:t>
            </a:r>
          </a:p>
          <a:p>
            <a:endParaRPr lang="en-GB" sz="1500" b="1" dirty="0">
              <a:solidFill>
                <a:schemeClr val="tx1">
                  <a:lumMod val="85000"/>
                  <a:lumOff val="15000"/>
                </a:schemeClr>
              </a:solidFill>
            </a:endParaRPr>
          </a:p>
        </p:txBody>
      </p:sp>
      <p:sp>
        <p:nvSpPr>
          <p:cNvPr id="58" name="Title 1">
            <a:extLst>
              <a:ext uri="{FF2B5EF4-FFF2-40B4-BE49-F238E27FC236}">
                <a16:creationId xmlns:a16="http://schemas.microsoft.com/office/drawing/2014/main" id="{0582D7AB-5158-D2F3-7C3F-1C736D0D9A80}"/>
              </a:ext>
            </a:extLst>
          </p:cNvPr>
          <p:cNvSpPr txBox="1">
            <a:spLocks/>
          </p:cNvSpPr>
          <p:nvPr/>
        </p:nvSpPr>
        <p:spPr>
          <a:xfrm>
            <a:off x="505615" y="366761"/>
            <a:ext cx="4600646" cy="677804"/>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a:solidFill>
                  <a:srgbClr val="002060"/>
                </a:solidFill>
                <a:highlight>
                  <a:srgbClr val="FFFF00"/>
                </a:highlight>
              </a:rPr>
              <a:t>Main branding rules!</a:t>
            </a:r>
            <a:endParaRPr lang="LID4096" sz="2000" b="1">
              <a:solidFill>
                <a:srgbClr val="002060"/>
              </a:solidFill>
              <a:highlight>
                <a:srgbClr val="FFFF00"/>
              </a:highlight>
            </a:endParaRPr>
          </a:p>
        </p:txBody>
      </p:sp>
      <p:sp>
        <p:nvSpPr>
          <p:cNvPr id="59" name="Rectangle 58">
            <a:extLst>
              <a:ext uri="{FF2B5EF4-FFF2-40B4-BE49-F238E27FC236}">
                <a16:creationId xmlns:a16="http://schemas.microsoft.com/office/drawing/2014/main" id="{D1BF8704-81E8-7D46-85F1-FEE432E131B1}"/>
              </a:ext>
            </a:extLst>
          </p:cNvPr>
          <p:cNvSpPr/>
          <p:nvPr/>
        </p:nvSpPr>
        <p:spPr>
          <a:xfrm>
            <a:off x="448531" y="222643"/>
            <a:ext cx="5952269" cy="2898708"/>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5" name="Graphic 4">
            <a:extLst>
              <a:ext uri="{FF2B5EF4-FFF2-40B4-BE49-F238E27FC236}">
                <a16:creationId xmlns:a16="http://schemas.microsoft.com/office/drawing/2014/main" id="{BC2D31CD-A1B8-A86A-E110-7E57A4BEEB9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71017" y="-199696"/>
            <a:ext cx="3425784" cy="3439542"/>
          </a:xfrm>
          <a:prstGeom prst="rect">
            <a:avLst/>
          </a:prstGeom>
        </p:spPr>
      </p:pic>
      <p:sp>
        <p:nvSpPr>
          <p:cNvPr id="2" name="Rectangle 1">
            <a:extLst>
              <a:ext uri="{FF2B5EF4-FFF2-40B4-BE49-F238E27FC236}">
                <a16:creationId xmlns:a16="http://schemas.microsoft.com/office/drawing/2014/main" id="{E3A16244-E5B2-3540-C0F2-4AD94C5296C1}"/>
              </a:ext>
            </a:extLst>
          </p:cNvPr>
          <p:cNvSpPr/>
          <p:nvPr/>
        </p:nvSpPr>
        <p:spPr>
          <a:xfrm>
            <a:off x="6862813" y="366761"/>
            <a:ext cx="1928803" cy="139890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Key messages are available in the communication toolkit</a:t>
            </a:r>
            <a:endParaRPr lang="LID4096" dirty="0"/>
          </a:p>
        </p:txBody>
      </p:sp>
    </p:spTree>
    <p:extLst>
      <p:ext uri="{BB962C8B-B14F-4D97-AF65-F5344CB8AC3E}">
        <p14:creationId xmlns:p14="http://schemas.microsoft.com/office/powerpoint/2010/main" val="28381292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ED290-DBD9-E9E9-AAAA-5C241EBBFD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D6C4A-A0C8-1223-9413-300A4D0030CD}"/>
              </a:ext>
            </a:extLst>
          </p:cNvPr>
          <p:cNvSpPr>
            <a:spLocks noGrp="1"/>
          </p:cNvSpPr>
          <p:nvPr>
            <p:ph type="title"/>
          </p:nvPr>
        </p:nvSpPr>
        <p:spPr>
          <a:xfrm>
            <a:off x="616857" y="1582340"/>
            <a:ext cx="5032828" cy="3693318"/>
          </a:xfrm>
        </p:spPr>
        <p:txBody>
          <a:bodyPr anchor="t">
            <a:normAutofit fontScale="90000"/>
          </a:bodyPr>
          <a:lstStyle/>
          <a:p>
            <a:pPr>
              <a:lnSpc>
                <a:spcPct val="100000"/>
              </a:lnSpc>
            </a:pPr>
            <a:r>
              <a:rPr lang="en-US" sz="1500" dirty="0"/>
              <a:t>To begin, toggle on the PowerPoint view that allows you to see the </a:t>
            </a:r>
            <a:r>
              <a:rPr lang="en-US" sz="1500" b="1" dirty="0"/>
              <a:t>artboard and the full off-slide content area</a:t>
            </a:r>
            <a:r>
              <a:rPr lang="en-US" sz="1500" dirty="0"/>
              <a:t>. You will notice guides around the slide that are not within the slide boundaries.</a:t>
            </a:r>
            <a:br>
              <a:rPr lang="en-US" sz="1500" dirty="0"/>
            </a:br>
            <a:br>
              <a:rPr lang="en-US" sz="1500" b="1" dirty="0"/>
            </a:br>
            <a:r>
              <a:rPr lang="en-US" sz="1500" b="1" dirty="0"/>
              <a:t>To do this, Hold Ctrl + Scroll Up/Down</a:t>
            </a:r>
            <a:br>
              <a:rPr lang="en-US" sz="1500" dirty="0"/>
            </a:br>
            <a:r>
              <a:rPr lang="en-US" sz="1500" dirty="0"/>
              <a:t>OR: Use the zoom slider (bottom right)</a:t>
            </a:r>
            <a:br>
              <a:rPr lang="en-US" sz="1500" dirty="0"/>
            </a:br>
            <a:br>
              <a:rPr lang="en-US" sz="1500" dirty="0"/>
            </a:br>
            <a:r>
              <a:rPr lang="en-US" sz="1500" dirty="0"/>
              <a:t>You’ll be able to </a:t>
            </a:r>
            <a:r>
              <a:rPr lang="en-US" sz="1500" dirty="0" err="1"/>
              <a:t>customise</a:t>
            </a:r>
            <a:r>
              <a:rPr lang="en-US" sz="1500" dirty="0"/>
              <a:t> this to incorporate all elements of your own brand identity. Examples are provided throughout this </a:t>
            </a:r>
            <a:r>
              <a:rPr lang="en-US" sz="1500" dirty="0" err="1"/>
              <a:t>slideshow.There</a:t>
            </a:r>
            <a:r>
              <a:rPr lang="en-US" sz="1500" dirty="0"/>
              <a:t> are guides throughout this presentation to help you </a:t>
            </a:r>
            <a:r>
              <a:rPr lang="en-US" sz="1500" dirty="0" err="1"/>
              <a:t>customise</a:t>
            </a:r>
            <a:r>
              <a:rPr lang="en-US" sz="1500" dirty="0"/>
              <a:t> the visuals to align with your brand.</a:t>
            </a:r>
            <a:r>
              <a:rPr lang="en-US" sz="1500" b="1" dirty="0"/>
              <a:t> </a:t>
            </a:r>
            <a:br>
              <a:rPr lang="en-US" sz="1500" b="1" dirty="0"/>
            </a:br>
            <a:br>
              <a:rPr lang="en-US" sz="1500" dirty="0"/>
            </a:br>
            <a:r>
              <a:rPr lang="en-US" sz="1500" dirty="0"/>
              <a:t>All fonts in this PowerPoint are set to Calibri. If the layout appears incorrect, please ensure that you have imported this presentation with source formatting.</a:t>
            </a:r>
            <a:br>
              <a:rPr lang="en-US" sz="1500" dirty="0"/>
            </a:br>
            <a:br>
              <a:rPr lang="en-US" sz="1500" dirty="0"/>
            </a:br>
            <a:r>
              <a:rPr lang="en-US" sz="1500" dirty="0"/>
              <a:t>For help, contact: jgr@cefic.be </a:t>
            </a:r>
            <a:br>
              <a:rPr lang="en-US" sz="1500" dirty="0"/>
            </a:br>
            <a:endParaRPr lang="en-US" sz="1500" dirty="0"/>
          </a:p>
        </p:txBody>
      </p:sp>
      <p:sp>
        <p:nvSpPr>
          <p:cNvPr id="4" name="Title 1">
            <a:extLst>
              <a:ext uri="{FF2B5EF4-FFF2-40B4-BE49-F238E27FC236}">
                <a16:creationId xmlns:a16="http://schemas.microsoft.com/office/drawing/2014/main" id="{5F1C2DD1-8462-138C-FACC-071B5BDACD85}"/>
              </a:ext>
            </a:extLst>
          </p:cNvPr>
          <p:cNvSpPr txBox="1">
            <a:spLocks/>
          </p:cNvSpPr>
          <p:nvPr/>
        </p:nvSpPr>
        <p:spPr>
          <a:xfrm>
            <a:off x="616857" y="836838"/>
            <a:ext cx="5032828" cy="60370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dirty="0"/>
              <a:t>How to use this template:</a:t>
            </a:r>
            <a:endParaRPr lang="LID4096" sz="3000" dirty="0"/>
          </a:p>
        </p:txBody>
      </p:sp>
      <p:sp>
        <p:nvSpPr>
          <p:cNvPr id="7" name="Slide Number Placeholder 6">
            <a:extLst>
              <a:ext uri="{FF2B5EF4-FFF2-40B4-BE49-F238E27FC236}">
                <a16:creationId xmlns:a16="http://schemas.microsoft.com/office/drawing/2014/main" id="{D81F7929-17B9-E630-8729-0492D8A2D65B}"/>
              </a:ext>
            </a:extLst>
          </p:cNvPr>
          <p:cNvSpPr>
            <a:spLocks noGrp="1"/>
          </p:cNvSpPr>
          <p:nvPr>
            <p:ph type="sldNum" sz="quarter" idx="12"/>
          </p:nvPr>
        </p:nvSpPr>
        <p:spPr/>
        <p:txBody>
          <a:bodyPr/>
          <a:lstStyle/>
          <a:p>
            <a:fld id="{197ED0FC-4AA3-4535-A76F-286896A9D7DA}" type="slidenum">
              <a:rPr lang="LID4096" smtClean="0"/>
              <a:t>3</a:t>
            </a:fld>
            <a:endParaRPr lang="LID4096"/>
          </a:p>
        </p:txBody>
      </p:sp>
      <p:sp>
        <p:nvSpPr>
          <p:cNvPr id="3" name="Rectangle 2">
            <a:extLst>
              <a:ext uri="{FF2B5EF4-FFF2-40B4-BE49-F238E27FC236}">
                <a16:creationId xmlns:a16="http://schemas.microsoft.com/office/drawing/2014/main" id="{6B0AC990-3E78-2D07-8718-5CA6F6C94675}"/>
              </a:ext>
            </a:extLst>
          </p:cNvPr>
          <p:cNvSpPr/>
          <p:nvPr/>
        </p:nvSpPr>
        <p:spPr>
          <a:xfrm>
            <a:off x="7260233" y="5275658"/>
            <a:ext cx="2995603" cy="108069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t>CTRL+Scroll</a:t>
            </a:r>
            <a:r>
              <a:rPr lang="en-US" dirty="0"/>
              <a:t> Down</a:t>
            </a:r>
          </a:p>
          <a:p>
            <a:pPr algn="ctr"/>
            <a:r>
              <a:rPr lang="en-US" dirty="0" err="1"/>
              <a:t>Cmd</a:t>
            </a:r>
            <a:r>
              <a:rPr lang="en-US" dirty="0"/>
              <a:t>+ (+)</a:t>
            </a:r>
            <a:endParaRPr lang="LID4096" dirty="0"/>
          </a:p>
        </p:txBody>
      </p:sp>
      <p:pic>
        <p:nvPicPr>
          <p:cNvPr id="6" name="Picture 5">
            <a:extLst>
              <a:ext uri="{FF2B5EF4-FFF2-40B4-BE49-F238E27FC236}">
                <a16:creationId xmlns:a16="http://schemas.microsoft.com/office/drawing/2014/main" id="{B449F12B-11CA-33BA-D8B2-8BC8051B4BD6}"/>
              </a:ext>
            </a:extLst>
          </p:cNvPr>
          <p:cNvPicPr>
            <a:picLocks noChangeAspect="1"/>
          </p:cNvPicPr>
          <p:nvPr/>
        </p:nvPicPr>
        <p:blipFill>
          <a:blip r:embed="rId3"/>
          <a:stretch>
            <a:fillRect/>
          </a:stretch>
        </p:blipFill>
        <p:spPr>
          <a:xfrm>
            <a:off x="5870462" y="747972"/>
            <a:ext cx="5775144" cy="4162561"/>
          </a:xfrm>
          <a:prstGeom prst="rect">
            <a:avLst/>
          </a:prstGeom>
        </p:spPr>
      </p:pic>
    </p:spTree>
    <p:extLst>
      <p:ext uri="{BB962C8B-B14F-4D97-AF65-F5344CB8AC3E}">
        <p14:creationId xmlns:p14="http://schemas.microsoft.com/office/powerpoint/2010/main" val="3422502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6FD16-2184-D39A-850B-85367BC00ED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8F950C31-E1F9-09CD-3603-6EE9F9B3856F}"/>
              </a:ext>
            </a:extLst>
          </p:cNvPr>
          <p:cNvPicPr>
            <a:picLocks noChangeAspect="1"/>
          </p:cNvPicPr>
          <p:nvPr/>
        </p:nvPicPr>
        <p:blipFill>
          <a:blip r:embed="rId2"/>
          <a:stretch>
            <a:fillRect/>
          </a:stretch>
        </p:blipFill>
        <p:spPr>
          <a:xfrm>
            <a:off x="6915150" y="3673197"/>
            <a:ext cx="4648498" cy="2926063"/>
          </a:xfrm>
          <a:prstGeom prst="rect">
            <a:avLst/>
          </a:prstGeom>
          <a:ln>
            <a:solidFill>
              <a:schemeClr val="tx1"/>
            </a:solidFill>
          </a:ln>
        </p:spPr>
      </p:pic>
      <p:pic>
        <p:nvPicPr>
          <p:cNvPr id="9" name="Picture 8">
            <a:extLst>
              <a:ext uri="{FF2B5EF4-FFF2-40B4-BE49-F238E27FC236}">
                <a16:creationId xmlns:a16="http://schemas.microsoft.com/office/drawing/2014/main" id="{69B597CF-B7BA-2C13-B11B-0D2A39D26BF4}"/>
              </a:ext>
            </a:extLst>
          </p:cNvPr>
          <p:cNvPicPr>
            <a:picLocks noChangeAspect="1"/>
          </p:cNvPicPr>
          <p:nvPr/>
        </p:nvPicPr>
        <p:blipFill>
          <a:blip r:embed="rId3"/>
          <a:srcRect t="9926"/>
          <a:stretch/>
        </p:blipFill>
        <p:spPr>
          <a:xfrm>
            <a:off x="6915150" y="244052"/>
            <a:ext cx="4648498" cy="3344560"/>
          </a:xfrm>
          <a:prstGeom prst="rect">
            <a:avLst/>
          </a:prstGeom>
          <a:ln>
            <a:solidFill>
              <a:schemeClr val="tx1"/>
            </a:solidFill>
          </a:ln>
        </p:spPr>
      </p:pic>
      <p:sp>
        <p:nvSpPr>
          <p:cNvPr id="2" name="Title 1">
            <a:extLst>
              <a:ext uri="{FF2B5EF4-FFF2-40B4-BE49-F238E27FC236}">
                <a16:creationId xmlns:a16="http://schemas.microsoft.com/office/drawing/2014/main" id="{BC51DE79-0BAE-A7BE-B8FE-7122BEB56A4A}"/>
              </a:ext>
            </a:extLst>
          </p:cNvPr>
          <p:cNvSpPr txBox="1">
            <a:spLocks/>
          </p:cNvSpPr>
          <p:nvPr/>
        </p:nvSpPr>
        <p:spPr>
          <a:xfrm>
            <a:off x="674764" y="740023"/>
            <a:ext cx="5032828" cy="60370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t>Changing </a:t>
            </a:r>
            <a:r>
              <a:rPr lang="en-US" sz="3000" b="1" dirty="0" err="1"/>
              <a:t>Colours</a:t>
            </a:r>
            <a:endParaRPr lang="LID4096" sz="3000" b="1" dirty="0"/>
          </a:p>
        </p:txBody>
      </p:sp>
      <p:sp>
        <p:nvSpPr>
          <p:cNvPr id="3" name="Title 1">
            <a:extLst>
              <a:ext uri="{FF2B5EF4-FFF2-40B4-BE49-F238E27FC236}">
                <a16:creationId xmlns:a16="http://schemas.microsoft.com/office/drawing/2014/main" id="{A67C61EE-D7D0-9D2E-6C96-78BD40DE3678}"/>
              </a:ext>
            </a:extLst>
          </p:cNvPr>
          <p:cNvSpPr txBox="1">
            <a:spLocks/>
          </p:cNvSpPr>
          <p:nvPr/>
        </p:nvSpPr>
        <p:spPr>
          <a:xfrm>
            <a:off x="674764" y="1689100"/>
            <a:ext cx="4786236" cy="4428877"/>
          </a:xfrm>
          <a:prstGeom prst="rect">
            <a:avLst/>
          </a:prstGeom>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highlight>
                  <a:srgbClr val="FFFF00"/>
                </a:highlight>
              </a:rPr>
              <a:t>Background</a:t>
            </a:r>
            <a:r>
              <a:rPr lang="en-US" sz="3000" b="1" dirty="0"/>
              <a:t>:</a:t>
            </a:r>
          </a:p>
          <a:p>
            <a:pPr marL="457200" indent="-457200">
              <a:buFont typeface="+mj-lt"/>
              <a:buAutoNum type="arabicPeriod"/>
            </a:pPr>
            <a:r>
              <a:rPr lang="en-US" sz="2000" dirty="0"/>
              <a:t>Right click on the blue rectangle</a:t>
            </a:r>
            <a:r>
              <a:rPr lang="en-US" sz="2000" b="1" dirty="0"/>
              <a:t> </a:t>
            </a:r>
            <a:r>
              <a:rPr lang="en-US" sz="2000" dirty="0"/>
              <a:t>off-content area and select the GROUP</a:t>
            </a:r>
          </a:p>
          <a:p>
            <a:pPr marL="457200" indent="-457200">
              <a:buFont typeface="+mj-lt"/>
              <a:buAutoNum type="arabicPeriod"/>
            </a:pPr>
            <a:r>
              <a:rPr lang="en-US" sz="2000" dirty="0"/>
              <a:t>Mouse over </a:t>
            </a:r>
            <a:r>
              <a:rPr lang="en-US" sz="2000" b="1" dirty="0">
                <a:highlight>
                  <a:srgbClr val="FFFF00"/>
                </a:highlight>
              </a:rPr>
              <a:t>“FILL” </a:t>
            </a:r>
            <a:r>
              <a:rPr lang="en-US" sz="2000" dirty="0"/>
              <a:t>and select your </a:t>
            </a:r>
            <a:r>
              <a:rPr lang="en-US" sz="2000" dirty="0" err="1"/>
              <a:t>colour</a:t>
            </a:r>
            <a:r>
              <a:rPr lang="en-US" sz="2000" dirty="0"/>
              <a:t> below or add your custom brand </a:t>
            </a:r>
            <a:r>
              <a:rPr lang="en-US" sz="2000" dirty="0" err="1"/>
              <a:t>colour</a:t>
            </a:r>
            <a:r>
              <a:rPr lang="en-US" sz="2000" dirty="0"/>
              <a:t>.</a:t>
            </a:r>
          </a:p>
          <a:p>
            <a:pPr marL="457200" indent="-457200">
              <a:buFont typeface="+mj-lt"/>
              <a:buAutoNum type="arabicPeriod"/>
            </a:pPr>
            <a:endParaRPr lang="en-US" sz="2000" dirty="0"/>
          </a:p>
          <a:p>
            <a:r>
              <a:rPr lang="en-US" sz="3000" b="1" dirty="0">
                <a:highlight>
                  <a:srgbClr val="00FFFF"/>
                </a:highlight>
              </a:rPr>
              <a:t>GEAR ICONS</a:t>
            </a:r>
            <a:r>
              <a:rPr lang="en-US" sz="3000" b="1" dirty="0"/>
              <a:t>:</a:t>
            </a:r>
          </a:p>
          <a:p>
            <a:pPr marL="457200" indent="-457200">
              <a:buFont typeface="+mj-lt"/>
              <a:buAutoNum type="arabicPeriod"/>
            </a:pPr>
            <a:r>
              <a:rPr lang="en-US" sz="2000" dirty="0"/>
              <a:t>Right click on the gear lines rectangle in the off-content area and select the GROUP</a:t>
            </a:r>
          </a:p>
          <a:p>
            <a:pPr marL="457200" indent="-457200">
              <a:buFont typeface="+mj-lt"/>
              <a:buAutoNum type="arabicPeriod"/>
            </a:pPr>
            <a:r>
              <a:rPr lang="en-US" sz="2000" dirty="0"/>
              <a:t>Mouse over </a:t>
            </a:r>
            <a:r>
              <a:rPr lang="en-US" sz="2000" b="1" dirty="0">
                <a:highlight>
                  <a:srgbClr val="00FFFF"/>
                </a:highlight>
              </a:rPr>
              <a:t>“FILL” </a:t>
            </a:r>
            <a:r>
              <a:rPr lang="en-US" sz="2000" dirty="0"/>
              <a:t>and select your </a:t>
            </a:r>
            <a:r>
              <a:rPr lang="en-US" sz="2000" dirty="0" err="1"/>
              <a:t>colour</a:t>
            </a:r>
            <a:r>
              <a:rPr lang="en-US" sz="2000" dirty="0"/>
              <a:t> below or add your custom brand </a:t>
            </a:r>
            <a:r>
              <a:rPr lang="en-US" sz="2000" dirty="0" err="1"/>
              <a:t>colour</a:t>
            </a:r>
            <a:r>
              <a:rPr lang="en-US" sz="2000" dirty="0"/>
              <a:t>.</a:t>
            </a:r>
          </a:p>
          <a:p>
            <a:pPr marL="457200" indent="-457200">
              <a:buFont typeface="+mj-lt"/>
              <a:buAutoNum type="arabicPeriod"/>
            </a:pPr>
            <a:endParaRPr lang="en-US" sz="2000" dirty="0"/>
          </a:p>
          <a:p>
            <a:pPr marL="457200" indent="-457200">
              <a:buFont typeface="+mj-lt"/>
              <a:buAutoNum type="arabicPeriod"/>
            </a:pPr>
            <a:endParaRPr lang="en-US" sz="2000" dirty="0"/>
          </a:p>
          <a:p>
            <a:pPr marL="457200" indent="-457200">
              <a:buFont typeface="+mj-lt"/>
              <a:buAutoNum type="arabicPeriod"/>
            </a:pPr>
            <a:endParaRPr lang="en-US" sz="2000" dirty="0"/>
          </a:p>
          <a:p>
            <a:r>
              <a:rPr lang="en-US" sz="2000" b="1" dirty="0"/>
              <a:t>TIP: Navigate to Selection Pane to help you.</a:t>
            </a:r>
          </a:p>
          <a:p>
            <a:endParaRPr lang="en-US" sz="2000" dirty="0"/>
          </a:p>
        </p:txBody>
      </p:sp>
    </p:spTree>
    <p:extLst>
      <p:ext uri="{BB962C8B-B14F-4D97-AF65-F5344CB8AC3E}">
        <p14:creationId xmlns:p14="http://schemas.microsoft.com/office/powerpoint/2010/main" val="1217952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320B6-973A-6151-5AF1-4740A71F39A1}"/>
              </a:ext>
            </a:extLst>
          </p:cNvPr>
          <p:cNvSpPr txBox="1">
            <a:spLocks/>
          </p:cNvSpPr>
          <p:nvPr/>
        </p:nvSpPr>
        <p:spPr>
          <a:xfrm>
            <a:off x="759915" y="812595"/>
            <a:ext cx="5032828" cy="60370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t>Changing Images</a:t>
            </a:r>
            <a:endParaRPr lang="LID4096" sz="3000" b="1" dirty="0"/>
          </a:p>
        </p:txBody>
      </p:sp>
      <p:sp>
        <p:nvSpPr>
          <p:cNvPr id="4" name="Title 1">
            <a:extLst>
              <a:ext uri="{FF2B5EF4-FFF2-40B4-BE49-F238E27FC236}">
                <a16:creationId xmlns:a16="http://schemas.microsoft.com/office/drawing/2014/main" id="{F0210D8F-9528-6013-69E2-BFC963BE6057}"/>
              </a:ext>
            </a:extLst>
          </p:cNvPr>
          <p:cNvSpPr txBox="1">
            <a:spLocks/>
          </p:cNvSpPr>
          <p:nvPr/>
        </p:nvSpPr>
        <p:spPr>
          <a:xfrm>
            <a:off x="759915" y="1917905"/>
            <a:ext cx="4786236" cy="41275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t>Portrait in quote card:</a:t>
            </a:r>
          </a:p>
          <a:p>
            <a:pPr marL="457200" indent="-457200">
              <a:buFont typeface="+mj-lt"/>
              <a:buAutoNum type="arabicPeriod"/>
            </a:pPr>
            <a:r>
              <a:rPr lang="en-US" sz="2000" dirty="0"/>
              <a:t>Right click on portrait</a:t>
            </a:r>
          </a:p>
          <a:p>
            <a:pPr marL="457200" indent="-457200">
              <a:buFont typeface="+mj-lt"/>
              <a:buAutoNum type="arabicPeriod"/>
            </a:pPr>
            <a:r>
              <a:rPr lang="en-US" sz="2000" dirty="0"/>
              <a:t>Change picture</a:t>
            </a:r>
          </a:p>
          <a:p>
            <a:endParaRPr lang="en-US" sz="2000" dirty="0"/>
          </a:p>
          <a:p>
            <a:r>
              <a:rPr lang="en-US" sz="3000" b="1" dirty="0"/>
              <a:t>Social Media Cards</a:t>
            </a:r>
          </a:p>
          <a:p>
            <a:pPr marL="457200" indent="-457200">
              <a:buFont typeface="+mj-lt"/>
              <a:buAutoNum type="arabicPeriod"/>
            </a:pPr>
            <a:r>
              <a:rPr lang="en-US" sz="2000" dirty="0"/>
              <a:t>Right click on image</a:t>
            </a:r>
          </a:p>
          <a:p>
            <a:pPr marL="457200" indent="-457200">
              <a:buFont typeface="+mj-lt"/>
              <a:buAutoNum type="arabicPeriod"/>
            </a:pPr>
            <a:r>
              <a:rPr lang="en-US" sz="2000" dirty="0"/>
              <a:t>Change picture</a:t>
            </a:r>
          </a:p>
        </p:txBody>
      </p:sp>
      <p:pic>
        <p:nvPicPr>
          <p:cNvPr id="7" name="Picture 6">
            <a:extLst>
              <a:ext uri="{FF2B5EF4-FFF2-40B4-BE49-F238E27FC236}">
                <a16:creationId xmlns:a16="http://schemas.microsoft.com/office/drawing/2014/main" id="{D5614528-2915-D7C5-11BF-A62BFB69242C}"/>
              </a:ext>
            </a:extLst>
          </p:cNvPr>
          <p:cNvPicPr>
            <a:picLocks noChangeAspect="1"/>
          </p:cNvPicPr>
          <p:nvPr/>
        </p:nvPicPr>
        <p:blipFill>
          <a:blip r:embed="rId2"/>
          <a:stretch>
            <a:fillRect/>
          </a:stretch>
        </p:blipFill>
        <p:spPr>
          <a:xfrm>
            <a:off x="6645851" y="322050"/>
            <a:ext cx="3850866" cy="3191709"/>
          </a:xfrm>
          <a:prstGeom prst="rect">
            <a:avLst/>
          </a:prstGeom>
        </p:spPr>
      </p:pic>
      <p:pic>
        <p:nvPicPr>
          <p:cNvPr id="9" name="Picture 8">
            <a:extLst>
              <a:ext uri="{FF2B5EF4-FFF2-40B4-BE49-F238E27FC236}">
                <a16:creationId xmlns:a16="http://schemas.microsoft.com/office/drawing/2014/main" id="{F3240270-1DEE-F77E-2712-BDD7EE831169}"/>
              </a:ext>
            </a:extLst>
          </p:cNvPr>
          <p:cNvPicPr>
            <a:picLocks noChangeAspect="1"/>
          </p:cNvPicPr>
          <p:nvPr/>
        </p:nvPicPr>
        <p:blipFill>
          <a:blip r:embed="rId3"/>
          <a:stretch>
            <a:fillRect/>
          </a:stretch>
        </p:blipFill>
        <p:spPr>
          <a:xfrm>
            <a:off x="6645851" y="3722213"/>
            <a:ext cx="3850867" cy="2604479"/>
          </a:xfrm>
          <a:prstGeom prst="rect">
            <a:avLst/>
          </a:prstGeom>
        </p:spPr>
      </p:pic>
    </p:spTree>
    <p:extLst>
      <p:ext uri="{BB962C8B-B14F-4D97-AF65-F5344CB8AC3E}">
        <p14:creationId xmlns:p14="http://schemas.microsoft.com/office/powerpoint/2010/main" val="393878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62F4E39-4B20-B249-777D-7424E0D6882D}"/>
              </a:ext>
            </a:extLst>
          </p:cNvPr>
          <p:cNvPicPr>
            <a:picLocks noChangeAspect="1"/>
          </p:cNvPicPr>
          <p:nvPr/>
        </p:nvPicPr>
        <p:blipFill>
          <a:blip r:embed="rId2"/>
          <a:stretch>
            <a:fillRect/>
          </a:stretch>
        </p:blipFill>
        <p:spPr>
          <a:xfrm>
            <a:off x="464600" y="985516"/>
            <a:ext cx="8641300" cy="4886968"/>
          </a:xfrm>
          <a:prstGeom prst="rect">
            <a:avLst/>
          </a:prstGeom>
        </p:spPr>
      </p:pic>
      <p:sp>
        <p:nvSpPr>
          <p:cNvPr id="2" name="Title 1">
            <a:extLst>
              <a:ext uri="{FF2B5EF4-FFF2-40B4-BE49-F238E27FC236}">
                <a16:creationId xmlns:a16="http://schemas.microsoft.com/office/drawing/2014/main" id="{4A188612-0E26-6BD4-4E19-A571A88F9BE7}"/>
              </a:ext>
            </a:extLst>
          </p:cNvPr>
          <p:cNvSpPr txBox="1">
            <a:spLocks/>
          </p:cNvSpPr>
          <p:nvPr/>
        </p:nvSpPr>
        <p:spPr>
          <a:xfrm>
            <a:off x="464600" y="405038"/>
            <a:ext cx="5631400" cy="622568"/>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000" b="1" dirty="0"/>
              <a:t>Saving a slide as an image</a:t>
            </a:r>
            <a:endParaRPr lang="LID4096" sz="3000" b="1" dirty="0"/>
          </a:p>
        </p:txBody>
      </p:sp>
      <p:sp>
        <p:nvSpPr>
          <p:cNvPr id="3" name="Title 1">
            <a:extLst>
              <a:ext uri="{FF2B5EF4-FFF2-40B4-BE49-F238E27FC236}">
                <a16:creationId xmlns:a16="http://schemas.microsoft.com/office/drawing/2014/main" id="{2C8450CE-DE27-BB15-D154-3E59D255DCF6}"/>
              </a:ext>
            </a:extLst>
          </p:cNvPr>
          <p:cNvSpPr txBox="1">
            <a:spLocks/>
          </p:cNvSpPr>
          <p:nvPr/>
        </p:nvSpPr>
        <p:spPr>
          <a:xfrm>
            <a:off x="1986430" y="5713136"/>
            <a:ext cx="6840070" cy="706810"/>
          </a:xfrm>
          <a:prstGeom prst="rect">
            <a:avLst/>
          </a:prstGeom>
          <a:solidFill>
            <a:srgbClr val="FFFF00"/>
          </a:solidFill>
        </p:spPr>
        <p:txBody>
          <a:bodyPr anchor="t">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b="1" dirty="0"/>
              <a:t>In </a:t>
            </a:r>
            <a:r>
              <a:rPr lang="en-US" sz="2000" b="1" dirty="0" err="1"/>
              <a:t>Powerpoint</a:t>
            </a:r>
            <a:r>
              <a:rPr lang="en-US" sz="2000" b="1" dirty="0"/>
              <a:t>, Upper left side, go to:</a:t>
            </a:r>
          </a:p>
          <a:p>
            <a:r>
              <a:rPr lang="en-US" sz="2000" dirty="0"/>
              <a:t>FILE/ EXPORT/ CHANGE FILE TYPE/ JPG or PNG or GIF / SAVE AS</a:t>
            </a:r>
          </a:p>
        </p:txBody>
      </p:sp>
    </p:spTree>
    <p:extLst>
      <p:ext uri="{BB962C8B-B14F-4D97-AF65-F5344CB8AC3E}">
        <p14:creationId xmlns:p14="http://schemas.microsoft.com/office/powerpoint/2010/main" val="3549812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245AC-DA0F-8277-EEB6-F6175B097B6F}"/>
            </a:ext>
          </a:extLst>
        </p:cNvPr>
        <p:cNvGrpSpPr/>
        <p:nvPr/>
      </p:nvGrpSpPr>
      <p:grpSpPr>
        <a:xfrm>
          <a:off x="0" y="0"/>
          <a:ext cx="0" cy="0"/>
          <a:chOff x="0" y="0"/>
          <a:chExt cx="0" cy="0"/>
        </a:xfrm>
      </p:grpSpPr>
      <p:pic>
        <p:nvPicPr>
          <p:cNvPr id="44" name="Image" descr="A large industrial plant with many pipes&#10;&#10;Description automatically generated with medium confidence" hidden="1">
            <a:extLst>
              <a:ext uri="{FF2B5EF4-FFF2-40B4-BE49-F238E27FC236}">
                <a16:creationId xmlns:a16="http://schemas.microsoft.com/office/drawing/2014/main" id="{EFD75F58-5CA5-1395-A105-817929332D2F}"/>
              </a:ext>
            </a:extLst>
          </p:cNvPr>
          <p:cNvPicPr>
            <a:picLocks/>
          </p:cNvPicPr>
          <p:nvPr/>
        </p:nvPicPr>
        <p:blipFill rotWithShape="1">
          <a:blip r:embed="rId3">
            <a:extLst>
              <a:ext uri="{28A0092B-C50C-407E-A947-70E740481C1C}">
                <a14:useLocalDpi xmlns:a14="http://schemas.microsoft.com/office/drawing/2010/main" val="0"/>
              </a:ext>
            </a:extLst>
          </a:blip>
          <a:srcRect t="13784"/>
          <a:stretch/>
        </p:blipFill>
        <p:spPr>
          <a:xfrm>
            <a:off x="0" y="0"/>
            <a:ext cx="12192000" cy="6858000"/>
          </a:xfrm>
          <a:prstGeom prst="rect">
            <a:avLst/>
          </a:prstGeom>
        </p:spPr>
      </p:pic>
      <p:sp>
        <p:nvSpPr>
          <p:cNvPr id="46" name="TextBox 45">
            <a:extLst>
              <a:ext uri="{FF2B5EF4-FFF2-40B4-BE49-F238E27FC236}">
                <a16:creationId xmlns:a16="http://schemas.microsoft.com/office/drawing/2014/main" id="{0168C361-3E88-6EF5-8E5C-FAEFBED26A0D}"/>
              </a:ext>
            </a:extLst>
          </p:cNvPr>
          <p:cNvSpPr txBox="1">
            <a:spLocks/>
          </p:cNvSpPr>
          <p:nvPr/>
        </p:nvSpPr>
        <p:spPr>
          <a:xfrm>
            <a:off x="571218" y="3616193"/>
            <a:ext cx="5027921" cy="1015663"/>
          </a:xfrm>
          <a:prstGeom prst="rect">
            <a:avLst/>
          </a:prstGeom>
          <a:noFill/>
        </p:spPr>
        <p:txBody>
          <a:bodyPr wrap="square" rtlCol="0">
            <a:spAutoFit/>
          </a:bodyPr>
          <a:lstStyle/>
          <a:p>
            <a:r>
              <a:rPr lang="en-US" sz="2000" i="1" dirty="0">
                <a:solidFill>
                  <a:schemeClr val="bg1"/>
                </a:solidFill>
              </a:rPr>
              <a:t>The Antwerp Declaration Community calls on EU Heads of States to adopt an Emergency Industrial Policy Package to:</a:t>
            </a:r>
            <a:endParaRPr lang="LID4096" sz="2000" i="1" dirty="0">
              <a:solidFill>
                <a:schemeClr val="bg1"/>
              </a:solidFill>
            </a:endParaRPr>
          </a:p>
        </p:txBody>
      </p:sp>
      <p:grpSp>
        <p:nvGrpSpPr>
          <p:cNvPr id="37" name="Group 36">
            <a:extLst>
              <a:ext uri="{FF2B5EF4-FFF2-40B4-BE49-F238E27FC236}">
                <a16:creationId xmlns:a16="http://schemas.microsoft.com/office/drawing/2014/main" id="{0C4944ED-6DC1-734C-72B1-5970A407CB80}"/>
              </a:ext>
            </a:extLst>
          </p:cNvPr>
          <p:cNvGrpSpPr/>
          <p:nvPr/>
        </p:nvGrpSpPr>
        <p:grpSpPr>
          <a:xfrm>
            <a:off x="-2" y="-1876"/>
            <a:ext cx="14311142" cy="6858000"/>
            <a:chOff x="-2" y="-1876"/>
            <a:chExt cx="14311142" cy="6858000"/>
          </a:xfrm>
        </p:grpSpPr>
        <p:sp>
          <p:nvSpPr>
            <p:cNvPr id="26" name="Background">
              <a:extLst>
                <a:ext uri="{FF2B5EF4-FFF2-40B4-BE49-F238E27FC236}">
                  <a16:creationId xmlns:a16="http://schemas.microsoft.com/office/drawing/2014/main" id="{CA95ADB5-C16A-F379-5615-611F245047E5}"/>
                </a:ext>
              </a:extLst>
            </p:cNvPr>
            <p:cNvSpPr>
              <a:spLocks/>
            </p:cNvSpPr>
            <p:nvPr/>
          </p:nvSpPr>
          <p:spPr>
            <a:xfrm rot="5400000">
              <a:off x="2667000" y="-2668878"/>
              <a:ext cx="6858000" cy="12192004"/>
            </a:xfrm>
            <a:prstGeom prst="rect">
              <a:avLst/>
            </a:prstGeom>
            <a:gradFill flip="none" rotWithShape="1">
              <a:gsLst>
                <a:gs pos="0">
                  <a:srgbClr val="20B1D6"/>
                </a:gs>
                <a:gs pos="63000">
                  <a:srgbClr val="0081B4"/>
                </a:gs>
                <a:gs pos="100000">
                  <a:srgbClr val="006088"/>
                </a:gs>
              </a:gsLst>
              <a:lin ang="114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dirty="0"/>
                <a:t>  </a:t>
              </a:r>
              <a:endParaRPr lang="LID4096" dirty="0"/>
            </a:p>
          </p:txBody>
        </p:sp>
        <p:sp>
          <p:nvSpPr>
            <p:cNvPr id="35" name="Button Blue">
              <a:extLst>
                <a:ext uri="{FF2B5EF4-FFF2-40B4-BE49-F238E27FC236}">
                  <a16:creationId xmlns:a16="http://schemas.microsoft.com/office/drawing/2014/main" id="{647AFC4A-5F32-522E-25DF-EE389F72A4F5}"/>
                </a:ext>
              </a:extLst>
            </p:cNvPr>
            <p:cNvSpPr/>
            <p:nvPr/>
          </p:nvSpPr>
          <p:spPr>
            <a:xfrm>
              <a:off x="12324322" y="17801"/>
              <a:ext cx="1986818" cy="1986818"/>
            </a:xfrm>
            <a:prstGeom prst="rect">
              <a:avLst/>
            </a:prstGeom>
            <a:solidFill>
              <a:srgbClr val="0C94C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Calibri" panose="020F0502020204030204" pitchFamily="34" charset="0"/>
                  <a:ea typeface="Calibri" panose="020F0502020204030204" pitchFamily="34" charset="0"/>
                  <a:cs typeface="Calibri" panose="020F0502020204030204" pitchFamily="34" charset="0"/>
                </a:rPr>
                <a:t>Right click on this rectangle + “Fill” to change the </a:t>
              </a:r>
              <a:r>
                <a:rPr lang="en-US" dirty="0" err="1">
                  <a:latin typeface="Calibri" panose="020F0502020204030204" pitchFamily="34" charset="0"/>
                  <a:ea typeface="Calibri" panose="020F0502020204030204" pitchFamily="34" charset="0"/>
                  <a:cs typeface="Calibri" panose="020F0502020204030204" pitchFamily="34" charset="0"/>
                </a:rPr>
                <a:t>colour</a:t>
              </a:r>
              <a:r>
                <a:rPr lang="en-US" dirty="0">
                  <a:latin typeface="Calibri" panose="020F0502020204030204" pitchFamily="34" charset="0"/>
                  <a:ea typeface="Calibri" panose="020F0502020204030204" pitchFamily="34" charset="0"/>
                  <a:cs typeface="Calibri" panose="020F0502020204030204" pitchFamily="34" charset="0"/>
                </a:rPr>
                <a:t> of the blue background</a:t>
              </a:r>
              <a:endParaRPr lang="LID4096" dirty="0">
                <a:latin typeface="Calibri" panose="020F0502020204030204" pitchFamily="34" charset="0"/>
                <a:ea typeface="Calibri" panose="020F0502020204030204" pitchFamily="34" charset="0"/>
                <a:cs typeface="Calibri" panose="020F0502020204030204" pitchFamily="34" charset="0"/>
              </a:endParaRPr>
            </a:p>
          </p:txBody>
        </p:sp>
      </p:grpSp>
      <p:pic>
        <p:nvPicPr>
          <p:cNvPr id="6" name="Graphic 5">
            <a:extLst>
              <a:ext uri="{FF2B5EF4-FFF2-40B4-BE49-F238E27FC236}">
                <a16:creationId xmlns:a16="http://schemas.microsoft.com/office/drawing/2014/main" id="{45369580-5CBC-573F-EC9B-69D52864062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92863" y="0"/>
            <a:ext cx="8653510" cy="6858000"/>
          </a:xfrm>
          <a:prstGeom prst="rect">
            <a:avLst/>
          </a:prstGeom>
        </p:spPr>
      </p:pic>
      <p:sp>
        <p:nvSpPr>
          <p:cNvPr id="2" name="TextBox 1">
            <a:extLst>
              <a:ext uri="{FF2B5EF4-FFF2-40B4-BE49-F238E27FC236}">
                <a16:creationId xmlns:a16="http://schemas.microsoft.com/office/drawing/2014/main" id="{C76DB982-11FF-13B5-A7DF-E72EAE778382}"/>
              </a:ext>
            </a:extLst>
          </p:cNvPr>
          <p:cNvSpPr txBox="1"/>
          <p:nvPr/>
        </p:nvSpPr>
        <p:spPr>
          <a:xfrm>
            <a:off x="571218" y="1688297"/>
            <a:ext cx="5996591" cy="2169825"/>
          </a:xfrm>
          <a:prstGeom prst="rect">
            <a:avLst/>
          </a:prstGeom>
          <a:noFill/>
        </p:spPr>
        <p:txBody>
          <a:bodyPr wrap="square" rtlCol="0">
            <a:spAutoFit/>
          </a:bodyPr>
          <a:lstStyle/>
          <a:p>
            <a:r>
              <a:rPr lang="en-US" sz="4500" dirty="0">
                <a:solidFill>
                  <a:schemeClr val="bg1"/>
                </a:solidFill>
              </a:rPr>
              <a:t>Europe must change. You must take action.</a:t>
            </a:r>
          </a:p>
          <a:p>
            <a:endParaRPr lang="LID4096" sz="4500" dirty="0">
              <a:solidFill>
                <a:schemeClr val="bg1"/>
              </a:solidFill>
            </a:endParaRPr>
          </a:p>
        </p:txBody>
      </p:sp>
      <p:sp>
        <p:nvSpPr>
          <p:cNvPr id="4" name="Rectangle 3">
            <a:extLst>
              <a:ext uri="{FF2B5EF4-FFF2-40B4-BE49-F238E27FC236}">
                <a16:creationId xmlns:a16="http://schemas.microsoft.com/office/drawing/2014/main" id="{53E0DF41-18C0-BFFF-84C5-FCAA126FDFE2}"/>
              </a:ext>
            </a:extLst>
          </p:cNvPr>
          <p:cNvSpPr/>
          <p:nvPr/>
        </p:nvSpPr>
        <p:spPr>
          <a:xfrm>
            <a:off x="7532914" y="5137729"/>
            <a:ext cx="4333863" cy="689803"/>
          </a:xfrm>
          <a:prstGeom prst="rect">
            <a:avLst/>
          </a:prstGeom>
          <a:gradFill flip="none" rotWithShape="1">
            <a:gsLst>
              <a:gs pos="2000">
                <a:srgbClr val="FFAE46"/>
              </a:gs>
              <a:gs pos="100000">
                <a:srgbClr val="FF8663"/>
              </a:gs>
              <a:gs pos="55000">
                <a:srgbClr val="FF8663"/>
              </a:gs>
            </a:gsLst>
            <a:lin ang="9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Read the Antwerp Call to Action </a:t>
            </a:r>
            <a:r>
              <a:rPr lang="en-US" sz="2000" dirty="0">
                <a:solidFill>
                  <a:schemeClr val="bg1"/>
                </a:solidFill>
                <a:sym typeface="Wingdings" panose="05000000000000000000" pitchFamily="2" charset="2"/>
              </a:rPr>
              <a:t></a:t>
            </a:r>
            <a:endParaRPr lang="LID4096" sz="2000" dirty="0">
              <a:solidFill>
                <a:schemeClr val="bg1"/>
              </a:solidFill>
            </a:endParaRPr>
          </a:p>
        </p:txBody>
      </p:sp>
      <p:sp>
        <p:nvSpPr>
          <p:cNvPr id="23" name="Rectangle 22">
            <a:extLst>
              <a:ext uri="{FF2B5EF4-FFF2-40B4-BE49-F238E27FC236}">
                <a16:creationId xmlns:a16="http://schemas.microsoft.com/office/drawing/2014/main" id="{504B39C1-B163-2239-2EF9-5B3673BFF9E8}"/>
              </a:ext>
            </a:extLst>
          </p:cNvPr>
          <p:cNvSpPr/>
          <p:nvPr/>
        </p:nvSpPr>
        <p:spPr>
          <a:xfrm>
            <a:off x="9222370" y="5891138"/>
            <a:ext cx="2644408" cy="400110"/>
          </a:xfrm>
          <a:prstGeom prst="rect">
            <a:avLst/>
          </a:prstGeom>
          <a:solidFill>
            <a:srgbClr val="0060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#AntwerpDeclaration</a:t>
            </a:r>
            <a:endParaRPr lang="LID4096" sz="2000" dirty="0">
              <a:solidFill>
                <a:schemeClr val="bg1"/>
              </a:solidFill>
            </a:endParaRPr>
          </a:p>
        </p:txBody>
      </p:sp>
      <p:sp>
        <p:nvSpPr>
          <p:cNvPr id="27" name="Logo">
            <a:extLst>
              <a:ext uri="{FF2B5EF4-FFF2-40B4-BE49-F238E27FC236}">
                <a16:creationId xmlns:a16="http://schemas.microsoft.com/office/drawing/2014/main" id="{AF5AF79F-AB2C-F9A4-34E5-2204049B414C}"/>
              </a:ext>
            </a:extLst>
          </p:cNvPr>
          <p:cNvSpPr/>
          <p:nvPr/>
        </p:nvSpPr>
        <p:spPr>
          <a:xfrm>
            <a:off x="460827" y="555636"/>
            <a:ext cx="1590778" cy="57514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sp>
        <p:nvSpPr>
          <p:cNvPr id="32" name="TextBox 31">
            <a:extLst>
              <a:ext uri="{FF2B5EF4-FFF2-40B4-BE49-F238E27FC236}">
                <a16:creationId xmlns:a16="http://schemas.microsoft.com/office/drawing/2014/main" id="{C52C8877-F3CC-304E-D4D8-221EF09ED2C9}"/>
              </a:ext>
            </a:extLst>
          </p:cNvPr>
          <p:cNvSpPr txBox="1"/>
          <p:nvPr/>
        </p:nvSpPr>
        <p:spPr>
          <a:xfrm>
            <a:off x="571218" y="4549401"/>
            <a:ext cx="7453084" cy="1200329"/>
          </a:xfrm>
          <a:prstGeom prst="rect">
            <a:avLst/>
          </a:prstGeom>
          <a:noFill/>
        </p:spPr>
        <p:txBody>
          <a:bodyPr wrap="square">
            <a:spAutoFit/>
          </a:bodyPr>
          <a:lstStyle/>
          <a:p>
            <a:endParaRPr lang="en-US" sz="18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1800" dirty="0">
                <a:solidFill>
                  <a:schemeClr val="bg1"/>
                </a:solidFill>
                <a:latin typeface="Calibri" panose="020F0502020204030204" pitchFamily="34" charset="0"/>
                <a:ea typeface="Calibri" panose="020F0502020204030204" pitchFamily="34" charset="0"/>
                <a:cs typeface="Calibri" panose="020F0502020204030204" pitchFamily="34" charset="0"/>
              </a:rPr>
              <a:t>Bring energy and carbon costs down</a:t>
            </a:r>
          </a:p>
          <a:p>
            <a:pPr marL="342900" indent="-342900">
              <a:buFont typeface="Arial" panose="020B0604020202020204" pitchFamily="34" charset="0"/>
              <a:buChar char="•"/>
            </a:pPr>
            <a:r>
              <a:rPr lang="en-US" sz="1800" dirty="0">
                <a:solidFill>
                  <a:schemeClr val="bg1"/>
                </a:solidFill>
                <a:latin typeface="Calibri" panose="020F0502020204030204" pitchFamily="34" charset="0"/>
                <a:ea typeface="Calibri" panose="020F0502020204030204" pitchFamily="34" charset="0"/>
                <a:cs typeface="Calibri" panose="020F0502020204030204" pitchFamily="34" charset="0"/>
              </a:rPr>
              <a:t>Support fair global trade and improved access to finance</a:t>
            </a:r>
          </a:p>
          <a:p>
            <a:pPr marL="342900" indent="-342900">
              <a:buFont typeface="Arial" panose="020B0604020202020204" pitchFamily="34" charset="0"/>
              <a:buChar char="•"/>
            </a:pPr>
            <a:r>
              <a:rPr lang="en-US" sz="1800" dirty="0">
                <a:solidFill>
                  <a:schemeClr val="bg1"/>
                </a:solidFill>
                <a:latin typeface="Calibri" panose="020F0502020204030204" pitchFamily="34" charset="0"/>
                <a:ea typeface="Calibri" panose="020F0502020204030204" pitchFamily="34" charset="0"/>
                <a:cs typeface="Calibri" panose="020F0502020204030204" pitchFamily="34" charset="0"/>
              </a:rPr>
              <a:t>Be proud to buy products made in Europe</a:t>
            </a:r>
          </a:p>
        </p:txBody>
      </p:sp>
      <p:cxnSp>
        <p:nvCxnSpPr>
          <p:cNvPr id="33" name="Straight Connector 32">
            <a:extLst>
              <a:ext uri="{FF2B5EF4-FFF2-40B4-BE49-F238E27FC236}">
                <a16:creationId xmlns:a16="http://schemas.microsoft.com/office/drawing/2014/main" id="{325E117B-C3B1-360F-7C3A-6ACD4DC6A8FE}"/>
              </a:ext>
            </a:extLst>
          </p:cNvPr>
          <p:cNvCxnSpPr>
            <a:cxnSpLocks/>
          </p:cNvCxnSpPr>
          <p:nvPr/>
        </p:nvCxnSpPr>
        <p:spPr>
          <a:xfrm>
            <a:off x="571218" y="3350287"/>
            <a:ext cx="5679914" cy="0"/>
          </a:xfrm>
          <a:prstGeom prst="line">
            <a:avLst/>
          </a:prstGeom>
          <a:ln w="57150">
            <a:solidFill>
              <a:srgbClr val="F47B20"/>
            </a:solidFill>
          </a:ln>
        </p:spPr>
        <p:style>
          <a:lnRef idx="2">
            <a:schemeClr val="accent1"/>
          </a:lnRef>
          <a:fillRef idx="0">
            <a:schemeClr val="accent1"/>
          </a:fillRef>
          <a:effectRef idx="1">
            <a:schemeClr val="accent1"/>
          </a:effectRef>
          <a:fontRef idx="minor">
            <a:schemeClr val="tx1"/>
          </a:fontRef>
        </p:style>
      </p:cxnSp>
      <p:grpSp>
        <p:nvGrpSpPr>
          <p:cNvPr id="38" name="Group 37">
            <a:extLst>
              <a:ext uri="{FF2B5EF4-FFF2-40B4-BE49-F238E27FC236}">
                <a16:creationId xmlns:a16="http://schemas.microsoft.com/office/drawing/2014/main" id="{68251558-5D17-8066-4393-BFDFF262D0F8}"/>
              </a:ext>
            </a:extLst>
          </p:cNvPr>
          <p:cNvGrpSpPr/>
          <p:nvPr/>
        </p:nvGrpSpPr>
        <p:grpSpPr>
          <a:xfrm>
            <a:off x="7756003" y="-684099"/>
            <a:ext cx="6647565" cy="5200697"/>
            <a:chOff x="7756003" y="-684099"/>
            <a:chExt cx="6647565" cy="5200697"/>
          </a:xfrm>
        </p:grpSpPr>
        <p:pic>
          <p:nvPicPr>
            <p:cNvPr id="30" name="Graphic 29">
              <a:extLst>
                <a:ext uri="{FF2B5EF4-FFF2-40B4-BE49-F238E27FC236}">
                  <a16:creationId xmlns:a16="http://schemas.microsoft.com/office/drawing/2014/main" id="{FB327EB5-1DA9-DE61-AC47-F81422DF4CA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56003" y="-684099"/>
              <a:ext cx="5160296" cy="5181020"/>
            </a:xfrm>
            <a:prstGeom prst="rect">
              <a:avLst/>
            </a:prstGeom>
          </p:spPr>
        </p:pic>
        <p:sp>
          <p:nvSpPr>
            <p:cNvPr id="36" name="Rectangle 35">
              <a:extLst>
                <a:ext uri="{FF2B5EF4-FFF2-40B4-BE49-F238E27FC236}">
                  <a16:creationId xmlns:a16="http://schemas.microsoft.com/office/drawing/2014/main" id="{A257F86C-58D5-3F72-19B3-4338BB560319}"/>
                </a:ext>
              </a:extLst>
            </p:cNvPr>
            <p:cNvSpPr/>
            <p:nvPr/>
          </p:nvSpPr>
          <p:spPr>
            <a:xfrm>
              <a:off x="12306720" y="2529780"/>
              <a:ext cx="2096848" cy="198681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Calibri" panose="020F0502020204030204" pitchFamily="34" charset="0"/>
                  <a:ea typeface="Calibri" panose="020F0502020204030204" pitchFamily="34" charset="0"/>
                  <a:cs typeface="Calibri" panose="020F0502020204030204" pitchFamily="34" charset="0"/>
                </a:rPr>
                <a:t>Right click on this rectangle + “Fill” to change the </a:t>
              </a:r>
              <a:r>
                <a:rPr lang="en-US" dirty="0" err="1">
                  <a:latin typeface="Calibri" panose="020F0502020204030204" pitchFamily="34" charset="0"/>
                  <a:ea typeface="Calibri" panose="020F0502020204030204" pitchFamily="34" charset="0"/>
                  <a:cs typeface="Calibri" panose="020F0502020204030204" pitchFamily="34" charset="0"/>
                </a:rPr>
                <a:t>colour</a:t>
              </a:r>
              <a:r>
                <a:rPr lang="en-US" dirty="0">
                  <a:latin typeface="Calibri" panose="020F0502020204030204" pitchFamily="34" charset="0"/>
                  <a:ea typeface="Calibri" panose="020F0502020204030204" pitchFamily="34" charset="0"/>
                  <a:cs typeface="Calibri" panose="020F0502020204030204" pitchFamily="34" charset="0"/>
                </a:rPr>
                <a:t> of the gear icons </a:t>
              </a:r>
              <a:endParaRPr lang="LID4096" dirty="0">
                <a:latin typeface="Calibri" panose="020F0502020204030204" pitchFamily="34" charset="0"/>
                <a:ea typeface="Calibri" panose="020F0502020204030204" pitchFamily="34" charset="0"/>
                <a:cs typeface="Calibri" panose="020F0502020204030204" pitchFamily="34" charset="0"/>
              </a:endParaRPr>
            </a:p>
          </p:txBody>
        </p:sp>
      </p:grpSp>
      <p:sp>
        <p:nvSpPr>
          <p:cNvPr id="5" name="TextBox 4">
            <a:extLst>
              <a:ext uri="{FF2B5EF4-FFF2-40B4-BE49-F238E27FC236}">
                <a16:creationId xmlns:a16="http://schemas.microsoft.com/office/drawing/2014/main" id="{7A26C0BD-BB11-34FC-F6DA-3819602E684B}"/>
              </a:ext>
            </a:extLst>
          </p:cNvPr>
          <p:cNvSpPr txBox="1"/>
          <p:nvPr/>
        </p:nvSpPr>
        <p:spPr>
          <a:xfrm>
            <a:off x="571218" y="3925792"/>
            <a:ext cx="5697516" cy="923330"/>
          </a:xfrm>
          <a:prstGeom prst="rect">
            <a:avLst/>
          </a:prstGeom>
          <a:noFill/>
        </p:spPr>
        <p:txBody>
          <a:bodyPr wrap="square" lIns="91440" tIns="45720" rIns="91440" bIns="45720" anchor="t">
            <a:spAutoFit/>
          </a:bodyPr>
          <a:lstStyle/>
          <a:p>
            <a:r>
              <a:rPr lang="en-US" sz="1800" i="1" dirty="0">
                <a:solidFill>
                  <a:schemeClr val="bg1"/>
                </a:solidFill>
                <a:latin typeface="Calibri"/>
                <a:ea typeface="Calibri"/>
                <a:cs typeface="Calibri"/>
              </a:rPr>
              <a:t>The Antwerp</a:t>
            </a:r>
            <a:r>
              <a:rPr lang="en-US" sz="1800" b="1" i="1" dirty="0">
                <a:solidFill>
                  <a:schemeClr val="bg1"/>
                </a:solidFill>
                <a:latin typeface="Calibri"/>
                <a:ea typeface="Calibri"/>
                <a:cs typeface="Calibri"/>
              </a:rPr>
              <a:t> </a:t>
            </a:r>
            <a:r>
              <a:rPr lang="en-US" sz="1800" i="1" dirty="0">
                <a:solidFill>
                  <a:schemeClr val="bg1"/>
                </a:solidFill>
                <a:latin typeface="Calibri"/>
                <a:ea typeface="Calibri"/>
                <a:cs typeface="Calibri"/>
              </a:rPr>
              <a:t>Declaration Community calls on EU leaders to adopt </a:t>
            </a:r>
            <a:r>
              <a:rPr lang="en-US" i="1" dirty="0">
                <a:solidFill>
                  <a:schemeClr val="bg1"/>
                </a:solidFill>
                <a:latin typeface="Calibri"/>
                <a:ea typeface="Calibri"/>
                <a:cs typeface="Calibri"/>
              </a:rPr>
              <a:t>a</a:t>
            </a:r>
            <a:r>
              <a:rPr lang="en-US" sz="1800" i="1" dirty="0">
                <a:solidFill>
                  <a:schemeClr val="bg1"/>
                </a:solidFill>
                <a:latin typeface="Calibri"/>
                <a:ea typeface="Calibri"/>
                <a:cs typeface="Calibri"/>
              </a:rPr>
              <a:t> </a:t>
            </a:r>
            <a:r>
              <a:rPr lang="en-US" i="1" dirty="0">
                <a:solidFill>
                  <a:schemeClr val="bg1"/>
                </a:solidFill>
                <a:latin typeface="Calibri"/>
                <a:ea typeface="Calibri"/>
                <a:cs typeface="Calibri"/>
              </a:rPr>
              <a:t>package of Emergency</a:t>
            </a:r>
            <a:r>
              <a:rPr lang="en-US" sz="1800" i="1" dirty="0">
                <a:solidFill>
                  <a:schemeClr val="bg1"/>
                </a:solidFill>
                <a:latin typeface="Calibri"/>
                <a:ea typeface="Calibri"/>
                <a:cs typeface="Calibri"/>
              </a:rPr>
              <a:t> Industrial Policy Measures to: </a:t>
            </a:r>
            <a:endParaRPr lang="LID4096" i="1" dirty="0">
              <a:solidFill>
                <a:schemeClr val="bg1"/>
              </a:solidFill>
              <a:latin typeface="Calibri"/>
              <a:ea typeface="Calibri"/>
              <a:cs typeface="Calibri"/>
            </a:endParaRPr>
          </a:p>
        </p:txBody>
      </p:sp>
    </p:spTree>
    <p:extLst>
      <p:ext uri="{BB962C8B-B14F-4D97-AF65-F5344CB8AC3E}">
        <p14:creationId xmlns:p14="http://schemas.microsoft.com/office/powerpoint/2010/main" val="2225401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6AFBD-628A-601E-4343-555AB6CA08D5}"/>
            </a:ext>
          </a:extLst>
        </p:cNvPr>
        <p:cNvGrpSpPr/>
        <p:nvPr/>
      </p:nvGrpSpPr>
      <p:grpSpPr>
        <a:xfrm>
          <a:off x="0" y="0"/>
          <a:ext cx="0" cy="0"/>
          <a:chOff x="0" y="0"/>
          <a:chExt cx="0" cy="0"/>
        </a:xfrm>
      </p:grpSpPr>
      <p:pic>
        <p:nvPicPr>
          <p:cNvPr id="44" name="Image" descr="A large industrial plant with many pipes&#10;&#10;Description automatically generated with medium confidence" hidden="1">
            <a:extLst>
              <a:ext uri="{FF2B5EF4-FFF2-40B4-BE49-F238E27FC236}">
                <a16:creationId xmlns:a16="http://schemas.microsoft.com/office/drawing/2014/main" id="{929C3A0F-101E-55ED-9DA3-E5FE4AA6B953}"/>
              </a:ext>
            </a:extLst>
          </p:cNvPr>
          <p:cNvPicPr>
            <a:picLocks/>
          </p:cNvPicPr>
          <p:nvPr/>
        </p:nvPicPr>
        <p:blipFill rotWithShape="1">
          <a:blip r:embed="rId3">
            <a:extLst>
              <a:ext uri="{28A0092B-C50C-407E-A947-70E740481C1C}">
                <a14:useLocalDpi xmlns:a14="http://schemas.microsoft.com/office/drawing/2010/main" val="0"/>
              </a:ext>
            </a:extLst>
          </a:blip>
          <a:srcRect t="13784"/>
          <a:stretch/>
        </p:blipFill>
        <p:spPr>
          <a:xfrm>
            <a:off x="0" y="0"/>
            <a:ext cx="12192000" cy="6858000"/>
          </a:xfrm>
          <a:prstGeom prst="rect">
            <a:avLst/>
          </a:prstGeom>
        </p:spPr>
      </p:pic>
      <p:sp>
        <p:nvSpPr>
          <p:cNvPr id="46" name="TextBox 45">
            <a:extLst>
              <a:ext uri="{FF2B5EF4-FFF2-40B4-BE49-F238E27FC236}">
                <a16:creationId xmlns:a16="http://schemas.microsoft.com/office/drawing/2014/main" id="{054B3F0B-12B3-D784-7332-CBA51A0A15E7}"/>
              </a:ext>
            </a:extLst>
          </p:cNvPr>
          <p:cNvSpPr txBox="1">
            <a:spLocks/>
          </p:cNvSpPr>
          <p:nvPr/>
        </p:nvSpPr>
        <p:spPr>
          <a:xfrm>
            <a:off x="571218" y="3616193"/>
            <a:ext cx="5027921" cy="1015663"/>
          </a:xfrm>
          <a:prstGeom prst="rect">
            <a:avLst/>
          </a:prstGeom>
          <a:noFill/>
        </p:spPr>
        <p:txBody>
          <a:bodyPr wrap="square" rtlCol="0">
            <a:spAutoFit/>
          </a:bodyPr>
          <a:lstStyle/>
          <a:p>
            <a:r>
              <a:rPr lang="en-US" sz="2000" i="1" dirty="0">
                <a:solidFill>
                  <a:schemeClr val="bg1"/>
                </a:solidFill>
              </a:rPr>
              <a:t>The Antwerp Declaration Community calls on EU Heads of States to adopt an Emergency Industrial Policy Package to:</a:t>
            </a:r>
            <a:endParaRPr lang="LID4096" sz="2000" i="1" dirty="0">
              <a:solidFill>
                <a:schemeClr val="bg1"/>
              </a:solidFill>
            </a:endParaRPr>
          </a:p>
        </p:txBody>
      </p:sp>
      <p:grpSp>
        <p:nvGrpSpPr>
          <p:cNvPr id="37" name="Group 36">
            <a:extLst>
              <a:ext uri="{FF2B5EF4-FFF2-40B4-BE49-F238E27FC236}">
                <a16:creationId xmlns:a16="http://schemas.microsoft.com/office/drawing/2014/main" id="{E7C6959D-1F84-7ED4-1A49-DD4667AC1CB5}"/>
              </a:ext>
            </a:extLst>
          </p:cNvPr>
          <p:cNvGrpSpPr/>
          <p:nvPr/>
        </p:nvGrpSpPr>
        <p:grpSpPr>
          <a:xfrm>
            <a:off x="-2" y="-1876"/>
            <a:ext cx="14311142" cy="6858000"/>
            <a:chOff x="-2" y="-1876"/>
            <a:chExt cx="14311142" cy="6858000"/>
          </a:xfrm>
          <a:solidFill>
            <a:schemeClr val="bg1">
              <a:lumMod val="95000"/>
            </a:schemeClr>
          </a:solidFill>
        </p:grpSpPr>
        <p:sp>
          <p:nvSpPr>
            <p:cNvPr id="26" name="Background">
              <a:extLst>
                <a:ext uri="{FF2B5EF4-FFF2-40B4-BE49-F238E27FC236}">
                  <a16:creationId xmlns:a16="http://schemas.microsoft.com/office/drawing/2014/main" id="{DC88D57A-9594-59D9-EE6E-B3F06A5DE29B}"/>
                </a:ext>
              </a:extLst>
            </p:cNvPr>
            <p:cNvSpPr>
              <a:spLocks/>
            </p:cNvSpPr>
            <p:nvPr/>
          </p:nvSpPr>
          <p:spPr>
            <a:xfrm rot="5400000">
              <a:off x="2667000" y="-2668878"/>
              <a:ext cx="6858000" cy="12192004"/>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dirty="0"/>
                <a:t>  </a:t>
              </a:r>
              <a:endParaRPr lang="LID4096" dirty="0"/>
            </a:p>
          </p:txBody>
        </p:sp>
        <p:sp>
          <p:nvSpPr>
            <p:cNvPr id="35" name="Button Blue">
              <a:extLst>
                <a:ext uri="{FF2B5EF4-FFF2-40B4-BE49-F238E27FC236}">
                  <a16:creationId xmlns:a16="http://schemas.microsoft.com/office/drawing/2014/main" id="{05A64C66-8DD3-654E-2197-F90BA5A66896}"/>
                </a:ext>
              </a:extLst>
            </p:cNvPr>
            <p:cNvSpPr/>
            <p:nvPr/>
          </p:nvSpPr>
          <p:spPr>
            <a:xfrm>
              <a:off x="12324322" y="17801"/>
              <a:ext cx="1986818" cy="1986818"/>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Right click on this rectangle + “Fill” to change the </a:t>
              </a:r>
              <a:r>
                <a:rPr lang="en-US" dirty="0" err="1">
                  <a:solidFill>
                    <a:schemeClr val="tx1"/>
                  </a:solidFill>
                  <a:latin typeface="Calibri" panose="020F0502020204030204" pitchFamily="34" charset="0"/>
                  <a:ea typeface="Calibri" panose="020F0502020204030204" pitchFamily="34" charset="0"/>
                  <a:cs typeface="Calibri" panose="020F0502020204030204" pitchFamily="34" charset="0"/>
                </a:rPr>
                <a:t>colour</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of the blue background</a:t>
              </a:r>
              <a:endParaRPr lang="LID4096"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grpSp>
      <p:pic>
        <p:nvPicPr>
          <p:cNvPr id="6" name="Grid">
            <a:extLst>
              <a:ext uri="{FF2B5EF4-FFF2-40B4-BE49-F238E27FC236}">
                <a16:creationId xmlns:a16="http://schemas.microsoft.com/office/drawing/2014/main" id="{F3F39E03-2FF8-341D-8674-D4E108B16E3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22352" y="0"/>
            <a:ext cx="8653510" cy="6858000"/>
          </a:xfrm>
          <a:prstGeom prst="rect">
            <a:avLst/>
          </a:prstGeom>
        </p:spPr>
      </p:pic>
      <p:sp>
        <p:nvSpPr>
          <p:cNvPr id="2" name="TextBox 1">
            <a:extLst>
              <a:ext uri="{FF2B5EF4-FFF2-40B4-BE49-F238E27FC236}">
                <a16:creationId xmlns:a16="http://schemas.microsoft.com/office/drawing/2014/main" id="{1CE3AAC4-2A20-F901-79D3-8604E5C517F3}"/>
              </a:ext>
            </a:extLst>
          </p:cNvPr>
          <p:cNvSpPr txBox="1"/>
          <p:nvPr/>
        </p:nvSpPr>
        <p:spPr>
          <a:xfrm>
            <a:off x="571218" y="1688297"/>
            <a:ext cx="5996591" cy="2169825"/>
          </a:xfrm>
          <a:prstGeom prst="rect">
            <a:avLst/>
          </a:prstGeom>
          <a:noFill/>
        </p:spPr>
        <p:txBody>
          <a:bodyPr wrap="square" rtlCol="0">
            <a:spAutoFit/>
          </a:bodyPr>
          <a:lstStyle/>
          <a:p>
            <a:r>
              <a:rPr lang="en-US" sz="4500" dirty="0"/>
              <a:t>Europe must change. You must take action.</a:t>
            </a:r>
          </a:p>
          <a:p>
            <a:endParaRPr lang="LID4096" sz="4500" dirty="0"/>
          </a:p>
        </p:txBody>
      </p:sp>
      <p:sp>
        <p:nvSpPr>
          <p:cNvPr id="4" name="Rectangle 3">
            <a:extLst>
              <a:ext uri="{FF2B5EF4-FFF2-40B4-BE49-F238E27FC236}">
                <a16:creationId xmlns:a16="http://schemas.microsoft.com/office/drawing/2014/main" id="{8DE4519D-0604-8B25-5867-4C8B445DCE1B}"/>
              </a:ext>
            </a:extLst>
          </p:cNvPr>
          <p:cNvSpPr/>
          <p:nvPr/>
        </p:nvSpPr>
        <p:spPr>
          <a:xfrm>
            <a:off x="7532914" y="5137729"/>
            <a:ext cx="4333863" cy="689803"/>
          </a:xfrm>
          <a:prstGeom prst="rect">
            <a:avLst/>
          </a:prstGeom>
          <a:gradFill flip="none" rotWithShape="1">
            <a:gsLst>
              <a:gs pos="2000">
                <a:srgbClr val="FFAE46"/>
              </a:gs>
              <a:gs pos="100000">
                <a:srgbClr val="FF8663"/>
              </a:gs>
              <a:gs pos="55000">
                <a:srgbClr val="FF8663"/>
              </a:gs>
            </a:gsLst>
            <a:lin ang="9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Read the Antwerp Call to Action </a:t>
            </a:r>
            <a:r>
              <a:rPr lang="en-US" sz="2000" dirty="0">
                <a:solidFill>
                  <a:schemeClr val="bg1"/>
                </a:solidFill>
                <a:sym typeface="Wingdings" panose="05000000000000000000" pitchFamily="2" charset="2"/>
              </a:rPr>
              <a:t></a:t>
            </a:r>
            <a:endParaRPr lang="LID4096" sz="2000" dirty="0">
              <a:solidFill>
                <a:schemeClr val="bg1"/>
              </a:solidFill>
            </a:endParaRPr>
          </a:p>
        </p:txBody>
      </p:sp>
      <p:sp>
        <p:nvSpPr>
          <p:cNvPr id="23" name="Rectangle 22">
            <a:extLst>
              <a:ext uri="{FF2B5EF4-FFF2-40B4-BE49-F238E27FC236}">
                <a16:creationId xmlns:a16="http://schemas.microsoft.com/office/drawing/2014/main" id="{FA7E600F-CC24-1E2D-C6A3-96050D3EBF74}"/>
              </a:ext>
            </a:extLst>
          </p:cNvPr>
          <p:cNvSpPr/>
          <p:nvPr/>
        </p:nvSpPr>
        <p:spPr>
          <a:xfrm>
            <a:off x="9222370" y="5891138"/>
            <a:ext cx="2644408" cy="400110"/>
          </a:xfrm>
          <a:prstGeom prst="rect">
            <a:avLst/>
          </a:prstGeom>
          <a:solidFill>
            <a:srgbClr val="0060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#AntwerpDeclaration</a:t>
            </a:r>
            <a:endParaRPr lang="LID4096" sz="2000" dirty="0">
              <a:solidFill>
                <a:schemeClr val="bg1"/>
              </a:solidFill>
            </a:endParaRPr>
          </a:p>
        </p:txBody>
      </p:sp>
      <p:sp>
        <p:nvSpPr>
          <p:cNvPr id="27" name="Logo">
            <a:extLst>
              <a:ext uri="{FF2B5EF4-FFF2-40B4-BE49-F238E27FC236}">
                <a16:creationId xmlns:a16="http://schemas.microsoft.com/office/drawing/2014/main" id="{4CC01DBD-7D18-3722-EA76-FE94AC4CF0DD}"/>
              </a:ext>
            </a:extLst>
          </p:cNvPr>
          <p:cNvSpPr/>
          <p:nvPr/>
        </p:nvSpPr>
        <p:spPr>
          <a:xfrm>
            <a:off x="460827" y="555636"/>
            <a:ext cx="1590778" cy="57514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sp>
        <p:nvSpPr>
          <p:cNvPr id="32" name="TextBox 31">
            <a:extLst>
              <a:ext uri="{FF2B5EF4-FFF2-40B4-BE49-F238E27FC236}">
                <a16:creationId xmlns:a16="http://schemas.microsoft.com/office/drawing/2014/main" id="{5E3F52F6-30BE-B192-C73A-AC6D9F9E7D42}"/>
              </a:ext>
            </a:extLst>
          </p:cNvPr>
          <p:cNvSpPr txBox="1"/>
          <p:nvPr/>
        </p:nvSpPr>
        <p:spPr>
          <a:xfrm>
            <a:off x="571218" y="4549401"/>
            <a:ext cx="7453084" cy="1200329"/>
          </a:xfrm>
          <a:prstGeom prst="rect">
            <a:avLst/>
          </a:prstGeom>
          <a:noFill/>
        </p:spPr>
        <p:txBody>
          <a:bodyPr wrap="square">
            <a:spAutoFit/>
          </a:bodyPr>
          <a:lstStyle/>
          <a:p>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Bring energy and carbon costs down</a:t>
            </a:r>
          </a:p>
          <a:p>
            <a:pPr marL="342900" indent="-342900">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Support fair global trade and improved access to finance</a:t>
            </a:r>
          </a:p>
          <a:p>
            <a:pPr marL="342900" indent="-342900">
              <a:buFont typeface="Arial" panose="020B0604020202020204" pitchFamily="34" charset="0"/>
              <a:buChar char="•"/>
            </a:pPr>
            <a:r>
              <a:rPr lang="en-US" sz="1800" dirty="0">
                <a:latin typeface="Calibri" panose="020F0502020204030204" pitchFamily="34" charset="0"/>
                <a:ea typeface="Calibri" panose="020F0502020204030204" pitchFamily="34" charset="0"/>
                <a:cs typeface="Calibri" panose="020F0502020204030204" pitchFamily="34" charset="0"/>
              </a:rPr>
              <a:t>Be proud to buy products made in Europe</a:t>
            </a:r>
          </a:p>
        </p:txBody>
      </p:sp>
      <p:cxnSp>
        <p:nvCxnSpPr>
          <p:cNvPr id="33" name="Straight Connector 32">
            <a:extLst>
              <a:ext uri="{FF2B5EF4-FFF2-40B4-BE49-F238E27FC236}">
                <a16:creationId xmlns:a16="http://schemas.microsoft.com/office/drawing/2014/main" id="{06F1DEC3-7D8F-889E-FE29-DAE79421AB38}"/>
              </a:ext>
            </a:extLst>
          </p:cNvPr>
          <p:cNvCxnSpPr>
            <a:cxnSpLocks/>
          </p:cNvCxnSpPr>
          <p:nvPr/>
        </p:nvCxnSpPr>
        <p:spPr>
          <a:xfrm>
            <a:off x="571218" y="3350287"/>
            <a:ext cx="5679914" cy="0"/>
          </a:xfrm>
          <a:prstGeom prst="line">
            <a:avLst/>
          </a:prstGeom>
          <a:ln w="57150">
            <a:solidFill>
              <a:srgbClr val="F47B20"/>
            </a:solidFill>
          </a:ln>
        </p:spPr>
        <p:style>
          <a:lnRef idx="2">
            <a:schemeClr val="accent1"/>
          </a:lnRef>
          <a:fillRef idx="0">
            <a:schemeClr val="accent1"/>
          </a:fillRef>
          <a:effectRef idx="1">
            <a:schemeClr val="accent1"/>
          </a:effectRef>
          <a:fontRef idx="minor">
            <a:schemeClr val="tx1"/>
          </a:fontRef>
        </p:style>
      </p:cxnSp>
      <p:grpSp>
        <p:nvGrpSpPr>
          <p:cNvPr id="38" name="Group 37">
            <a:extLst>
              <a:ext uri="{FF2B5EF4-FFF2-40B4-BE49-F238E27FC236}">
                <a16:creationId xmlns:a16="http://schemas.microsoft.com/office/drawing/2014/main" id="{235DDFF7-3BB7-7064-FF1B-83233A730172}"/>
              </a:ext>
            </a:extLst>
          </p:cNvPr>
          <p:cNvGrpSpPr/>
          <p:nvPr/>
        </p:nvGrpSpPr>
        <p:grpSpPr>
          <a:xfrm>
            <a:off x="7756003" y="-684099"/>
            <a:ext cx="6647565" cy="5200697"/>
            <a:chOff x="7756003" y="-684099"/>
            <a:chExt cx="6647565" cy="5200697"/>
          </a:xfrm>
          <a:solidFill>
            <a:srgbClr val="006088"/>
          </a:solidFill>
        </p:grpSpPr>
        <p:pic>
          <p:nvPicPr>
            <p:cNvPr id="30" name="Graphic 29">
              <a:extLst>
                <a:ext uri="{FF2B5EF4-FFF2-40B4-BE49-F238E27FC236}">
                  <a16:creationId xmlns:a16="http://schemas.microsoft.com/office/drawing/2014/main" id="{E2CB2152-725E-A5E7-EDF8-C92DE3B3B53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56003" y="-684099"/>
              <a:ext cx="5160296" cy="5181020"/>
            </a:xfrm>
            <a:prstGeom prst="rect">
              <a:avLst/>
            </a:prstGeom>
          </p:spPr>
        </p:pic>
        <p:sp>
          <p:nvSpPr>
            <p:cNvPr id="36" name="Rectangle 35">
              <a:extLst>
                <a:ext uri="{FF2B5EF4-FFF2-40B4-BE49-F238E27FC236}">
                  <a16:creationId xmlns:a16="http://schemas.microsoft.com/office/drawing/2014/main" id="{4E2484FE-E1F7-8882-6643-F4EC67058B3A}"/>
                </a:ext>
              </a:extLst>
            </p:cNvPr>
            <p:cNvSpPr/>
            <p:nvPr/>
          </p:nvSpPr>
          <p:spPr>
            <a:xfrm>
              <a:off x="12306720" y="2529780"/>
              <a:ext cx="2096848" cy="1986818"/>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Calibri" panose="020F0502020204030204" pitchFamily="34" charset="0"/>
                  <a:ea typeface="Calibri" panose="020F0502020204030204" pitchFamily="34" charset="0"/>
                  <a:cs typeface="Calibri" panose="020F0502020204030204" pitchFamily="34" charset="0"/>
                </a:rPr>
                <a:t>Right click on this rectangle + “Fill” to change the </a:t>
              </a:r>
              <a:r>
                <a:rPr lang="en-US" dirty="0" err="1">
                  <a:latin typeface="Calibri" panose="020F0502020204030204" pitchFamily="34" charset="0"/>
                  <a:ea typeface="Calibri" panose="020F0502020204030204" pitchFamily="34" charset="0"/>
                  <a:cs typeface="Calibri" panose="020F0502020204030204" pitchFamily="34" charset="0"/>
                </a:rPr>
                <a:t>colour</a:t>
              </a:r>
              <a:r>
                <a:rPr lang="en-US" dirty="0">
                  <a:latin typeface="Calibri" panose="020F0502020204030204" pitchFamily="34" charset="0"/>
                  <a:ea typeface="Calibri" panose="020F0502020204030204" pitchFamily="34" charset="0"/>
                  <a:cs typeface="Calibri" panose="020F0502020204030204" pitchFamily="34" charset="0"/>
                </a:rPr>
                <a:t> of the gear icons </a:t>
              </a:r>
              <a:endParaRPr lang="LID4096" dirty="0">
                <a:latin typeface="Calibri" panose="020F0502020204030204" pitchFamily="34" charset="0"/>
                <a:ea typeface="Calibri" panose="020F0502020204030204" pitchFamily="34" charset="0"/>
                <a:cs typeface="Calibri" panose="020F0502020204030204" pitchFamily="34" charset="0"/>
              </a:endParaRPr>
            </a:p>
          </p:txBody>
        </p:sp>
      </p:grpSp>
      <p:sp>
        <p:nvSpPr>
          <p:cNvPr id="5" name="TextBox 4">
            <a:extLst>
              <a:ext uri="{FF2B5EF4-FFF2-40B4-BE49-F238E27FC236}">
                <a16:creationId xmlns:a16="http://schemas.microsoft.com/office/drawing/2014/main" id="{627A1171-6D98-FF07-177E-7CD3F4C6A129}"/>
              </a:ext>
            </a:extLst>
          </p:cNvPr>
          <p:cNvSpPr txBox="1"/>
          <p:nvPr/>
        </p:nvSpPr>
        <p:spPr>
          <a:xfrm>
            <a:off x="571218" y="3925792"/>
            <a:ext cx="5697516" cy="923330"/>
          </a:xfrm>
          <a:prstGeom prst="rect">
            <a:avLst/>
          </a:prstGeom>
          <a:noFill/>
        </p:spPr>
        <p:txBody>
          <a:bodyPr wrap="square" lIns="91440" tIns="45720" rIns="91440" bIns="45720" anchor="t">
            <a:spAutoFit/>
          </a:bodyPr>
          <a:lstStyle/>
          <a:p>
            <a:r>
              <a:rPr lang="en-US" sz="1800" i="1" dirty="0">
                <a:latin typeface="Calibri"/>
                <a:ea typeface="Calibri"/>
                <a:cs typeface="Calibri"/>
              </a:rPr>
              <a:t>The Antwerp Declaration Community calls on EU leaders to adopt </a:t>
            </a:r>
            <a:r>
              <a:rPr lang="en-US" i="1" dirty="0">
                <a:latin typeface="Calibri"/>
                <a:ea typeface="Calibri"/>
                <a:cs typeface="Calibri"/>
              </a:rPr>
              <a:t>a package of Emergency</a:t>
            </a:r>
            <a:r>
              <a:rPr lang="en-US" sz="1800" i="1" dirty="0">
                <a:latin typeface="Calibri"/>
                <a:ea typeface="Calibri"/>
                <a:cs typeface="Calibri"/>
              </a:rPr>
              <a:t> Industrial Policy Measures to: </a:t>
            </a:r>
            <a:endParaRPr lang="LID4096" i="1" dirty="0">
              <a:latin typeface="Calibri"/>
              <a:ea typeface="Calibri"/>
              <a:cs typeface="Calibri"/>
            </a:endParaRPr>
          </a:p>
        </p:txBody>
      </p:sp>
    </p:spTree>
    <p:extLst>
      <p:ext uri="{BB962C8B-B14F-4D97-AF65-F5344CB8AC3E}">
        <p14:creationId xmlns:p14="http://schemas.microsoft.com/office/powerpoint/2010/main" val="3018517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5AE48-F370-1450-A877-7673EE7827E4}"/>
            </a:ext>
          </a:extLst>
        </p:cNvPr>
        <p:cNvGrpSpPr/>
        <p:nvPr/>
      </p:nvGrpSpPr>
      <p:grpSpPr>
        <a:xfrm>
          <a:off x="0" y="0"/>
          <a:ext cx="0" cy="0"/>
          <a:chOff x="0" y="0"/>
          <a:chExt cx="0" cy="0"/>
        </a:xfrm>
      </p:grpSpPr>
      <p:pic>
        <p:nvPicPr>
          <p:cNvPr id="44" name="Image" descr="A large industrial plant with many pipes&#10;&#10;Description automatically generated with medium confidence" hidden="1">
            <a:extLst>
              <a:ext uri="{FF2B5EF4-FFF2-40B4-BE49-F238E27FC236}">
                <a16:creationId xmlns:a16="http://schemas.microsoft.com/office/drawing/2014/main" id="{1B2D4BA5-EA5D-CE41-B113-5844E19D40B7}"/>
              </a:ext>
            </a:extLst>
          </p:cNvPr>
          <p:cNvPicPr>
            <a:picLocks/>
          </p:cNvPicPr>
          <p:nvPr/>
        </p:nvPicPr>
        <p:blipFill rotWithShape="1">
          <a:blip r:embed="rId3">
            <a:extLst>
              <a:ext uri="{28A0092B-C50C-407E-A947-70E740481C1C}">
                <a14:useLocalDpi xmlns:a14="http://schemas.microsoft.com/office/drawing/2010/main" val="0"/>
              </a:ext>
            </a:extLst>
          </a:blip>
          <a:srcRect t="13784"/>
          <a:stretch/>
        </p:blipFill>
        <p:spPr>
          <a:xfrm>
            <a:off x="0" y="0"/>
            <a:ext cx="12192000" cy="6858000"/>
          </a:xfrm>
          <a:prstGeom prst="rect">
            <a:avLst/>
          </a:prstGeom>
        </p:spPr>
      </p:pic>
      <p:sp>
        <p:nvSpPr>
          <p:cNvPr id="46" name="TextBox 45">
            <a:extLst>
              <a:ext uri="{FF2B5EF4-FFF2-40B4-BE49-F238E27FC236}">
                <a16:creationId xmlns:a16="http://schemas.microsoft.com/office/drawing/2014/main" id="{B2BDD4C0-4FE6-A0DD-55B1-4F2E78D37CC1}"/>
              </a:ext>
            </a:extLst>
          </p:cNvPr>
          <p:cNvSpPr txBox="1">
            <a:spLocks/>
          </p:cNvSpPr>
          <p:nvPr/>
        </p:nvSpPr>
        <p:spPr>
          <a:xfrm>
            <a:off x="571218" y="3616193"/>
            <a:ext cx="5027921" cy="1015663"/>
          </a:xfrm>
          <a:prstGeom prst="rect">
            <a:avLst/>
          </a:prstGeom>
          <a:noFill/>
        </p:spPr>
        <p:txBody>
          <a:bodyPr wrap="square" rtlCol="0">
            <a:spAutoFit/>
          </a:bodyPr>
          <a:lstStyle/>
          <a:p>
            <a:r>
              <a:rPr lang="en-US" sz="2000" i="1" dirty="0">
                <a:solidFill>
                  <a:schemeClr val="bg1"/>
                </a:solidFill>
              </a:rPr>
              <a:t>The Antwerp Declaration Community calls on EU Heads of States to adopt an Emergency Industrial Policy Package to:</a:t>
            </a:r>
            <a:endParaRPr lang="LID4096" sz="2000" i="1" dirty="0">
              <a:solidFill>
                <a:schemeClr val="bg1"/>
              </a:solidFill>
            </a:endParaRPr>
          </a:p>
        </p:txBody>
      </p:sp>
      <p:grpSp>
        <p:nvGrpSpPr>
          <p:cNvPr id="37" name="Group 36">
            <a:extLst>
              <a:ext uri="{FF2B5EF4-FFF2-40B4-BE49-F238E27FC236}">
                <a16:creationId xmlns:a16="http://schemas.microsoft.com/office/drawing/2014/main" id="{61B3457F-2664-E7EE-27B9-BA410A7A245D}"/>
              </a:ext>
            </a:extLst>
          </p:cNvPr>
          <p:cNvGrpSpPr/>
          <p:nvPr/>
        </p:nvGrpSpPr>
        <p:grpSpPr>
          <a:xfrm>
            <a:off x="-2" y="-1876"/>
            <a:ext cx="14311142" cy="6858000"/>
            <a:chOff x="-2" y="-1876"/>
            <a:chExt cx="14311142" cy="6858000"/>
          </a:xfrm>
        </p:grpSpPr>
        <p:sp>
          <p:nvSpPr>
            <p:cNvPr id="26" name="Background">
              <a:extLst>
                <a:ext uri="{FF2B5EF4-FFF2-40B4-BE49-F238E27FC236}">
                  <a16:creationId xmlns:a16="http://schemas.microsoft.com/office/drawing/2014/main" id="{793F9B3F-E881-8637-924C-681B2218810F}"/>
                </a:ext>
              </a:extLst>
            </p:cNvPr>
            <p:cNvSpPr>
              <a:spLocks/>
            </p:cNvSpPr>
            <p:nvPr/>
          </p:nvSpPr>
          <p:spPr>
            <a:xfrm rot="5400000">
              <a:off x="2667000" y="-2668878"/>
              <a:ext cx="6858000" cy="12192004"/>
            </a:xfrm>
            <a:prstGeom prst="rect">
              <a:avLst/>
            </a:prstGeom>
            <a:gradFill flip="none" rotWithShape="1">
              <a:gsLst>
                <a:gs pos="0">
                  <a:srgbClr val="20B1D6"/>
                </a:gs>
                <a:gs pos="63000">
                  <a:srgbClr val="0081B4"/>
                </a:gs>
                <a:gs pos="100000">
                  <a:srgbClr val="006088"/>
                </a:gs>
              </a:gsLst>
              <a:lin ang="114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BE" dirty="0"/>
                <a:t>  </a:t>
              </a:r>
              <a:endParaRPr lang="LID4096" dirty="0"/>
            </a:p>
          </p:txBody>
        </p:sp>
        <p:sp>
          <p:nvSpPr>
            <p:cNvPr id="35" name="Button Blue">
              <a:extLst>
                <a:ext uri="{FF2B5EF4-FFF2-40B4-BE49-F238E27FC236}">
                  <a16:creationId xmlns:a16="http://schemas.microsoft.com/office/drawing/2014/main" id="{06E80738-8A70-51F9-F535-05B8F3C9AC7D}"/>
                </a:ext>
              </a:extLst>
            </p:cNvPr>
            <p:cNvSpPr/>
            <p:nvPr/>
          </p:nvSpPr>
          <p:spPr>
            <a:xfrm>
              <a:off x="12324322" y="17801"/>
              <a:ext cx="1986818" cy="1986818"/>
            </a:xfrm>
            <a:prstGeom prst="rect">
              <a:avLst/>
            </a:prstGeom>
            <a:solidFill>
              <a:srgbClr val="0C94C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Calibri" panose="020F0502020204030204" pitchFamily="34" charset="0"/>
                  <a:ea typeface="Calibri" panose="020F0502020204030204" pitchFamily="34" charset="0"/>
                  <a:cs typeface="Calibri" panose="020F0502020204030204" pitchFamily="34" charset="0"/>
                </a:rPr>
                <a:t>Right click on this rectangle + “Fill” to change the </a:t>
              </a:r>
              <a:r>
                <a:rPr lang="en-US" dirty="0" err="1">
                  <a:latin typeface="Calibri" panose="020F0502020204030204" pitchFamily="34" charset="0"/>
                  <a:ea typeface="Calibri" panose="020F0502020204030204" pitchFamily="34" charset="0"/>
                  <a:cs typeface="Calibri" panose="020F0502020204030204" pitchFamily="34" charset="0"/>
                </a:rPr>
                <a:t>colour</a:t>
              </a:r>
              <a:r>
                <a:rPr lang="en-US" dirty="0">
                  <a:latin typeface="Calibri" panose="020F0502020204030204" pitchFamily="34" charset="0"/>
                  <a:ea typeface="Calibri" panose="020F0502020204030204" pitchFamily="34" charset="0"/>
                  <a:cs typeface="Calibri" panose="020F0502020204030204" pitchFamily="34" charset="0"/>
                </a:rPr>
                <a:t> of the blue background</a:t>
              </a:r>
              <a:endParaRPr lang="LID4096" dirty="0">
                <a:latin typeface="Calibri" panose="020F0502020204030204" pitchFamily="34" charset="0"/>
                <a:ea typeface="Calibri" panose="020F0502020204030204" pitchFamily="34" charset="0"/>
                <a:cs typeface="Calibri" panose="020F0502020204030204" pitchFamily="34" charset="0"/>
              </a:endParaRPr>
            </a:p>
          </p:txBody>
        </p:sp>
      </p:grpSp>
      <p:pic>
        <p:nvPicPr>
          <p:cNvPr id="6" name="Graphic 5">
            <a:extLst>
              <a:ext uri="{FF2B5EF4-FFF2-40B4-BE49-F238E27FC236}">
                <a16:creationId xmlns:a16="http://schemas.microsoft.com/office/drawing/2014/main" id="{01539BEE-0AF0-D4D5-E723-6750FD6F10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92863" y="0"/>
            <a:ext cx="8653510" cy="6858000"/>
          </a:xfrm>
          <a:prstGeom prst="rect">
            <a:avLst/>
          </a:prstGeom>
        </p:spPr>
      </p:pic>
      <p:sp>
        <p:nvSpPr>
          <p:cNvPr id="2" name="TextBox 1">
            <a:extLst>
              <a:ext uri="{FF2B5EF4-FFF2-40B4-BE49-F238E27FC236}">
                <a16:creationId xmlns:a16="http://schemas.microsoft.com/office/drawing/2014/main" id="{487295F1-E095-8733-DCC4-52F3237C4CC4}"/>
              </a:ext>
            </a:extLst>
          </p:cNvPr>
          <p:cNvSpPr txBox="1"/>
          <p:nvPr/>
        </p:nvSpPr>
        <p:spPr>
          <a:xfrm>
            <a:off x="571218" y="1688297"/>
            <a:ext cx="5996591" cy="2246769"/>
          </a:xfrm>
          <a:prstGeom prst="rect">
            <a:avLst/>
          </a:prstGeom>
          <a:noFill/>
        </p:spPr>
        <p:txBody>
          <a:bodyPr wrap="square" rtlCol="0">
            <a:spAutoFit/>
          </a:bodyPr>
          <a:lstStyle/>
          <a:p>
            <a:r>
              <a:rPr lang="en-US" sz="3500" dirty="0">
                <a:solidFill>
                  <a:schemeClr val="bg1"/>
                </a:solidFill>
              </a:rPr>
              <a:t>There is no resilient, nor safe, nor strong Europe without a strong industry.</a:t>
            </a:r>
            <a:endParaRPr lang="LID4096" sz="3500" dirty="0">
              <a:solidFill>
                <a:schemeClr val="bg1"/>
              </a:solidFill>
            </a:endParaRPr>
          </a:p>
          <a:p>
            <a:endParaRPr lang="LID4096" sz="3500" dirty="0">
              <a:solidFill>
                <a:schemeClr val="bg1"/>
              </a:solidFill>
            </a:endParaRPr>
          </a:p>
        </p:txBody>
      </p:sp>
      <p:sp>
        <p:nvSpPr>
          <p:cNvPr id="4" name="Rectangle 3">
            <a:extLst>
              <a:ext uri="{FF2B5EF4-FFF2-40B4-BE49-F238E27FC236}">
                <a16:creationId xmlns:a16="http://schemas.microsoft.com/office/drawing/2014/main" id="{099CF28F-655A-CDC7-5313-252CE5265C2B}"/>
              </a:ext>
            </a:extLst>
          </p:cNvPr>
          <p:cNvSpPr/>
          <p:nvPr/>
        </p:nvSpPr>
        <p:spPr>
          <a:xfrm>
            <a:off x="7532914" y="5137729"/>
            <a:ext cx="4333863" cy="689803"/>
          </a:xfrm>
          <a:prstGeom prst="rect">
            <a:avLst/>
          </a:prstGeom>
          <a:gradFill flip="none" rotWithShape="1">
            <a:gsLst>
              <a:gs pos="2000">
                <a:srgbClr val="FFAE46"/>
              </a:gs>
              <a:gs pos="100000">
                <a:srgbClr val="FF8663"/>
              </a:gs>
              <a:gs pos="55000">
                <a:srgbClr val="FF8663"/>
              </a:gs>
            </a:gsLst>
            <a:lin ang="90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Read the Antwerp Call to Action </a:t>
            </a:r>
            <a:r>
              <a:rPr lang="en-US" sz="2000" dirty="0">
                <a:solidFill>
                  <a:schemeClr val="bg1"/>
                </a:solidFill>
                <a:sym typeface="Wingdings" panose="05000000000000000000" pitchFamily="2" charset="2"/>
              </a:rPr>
              <a:t></a:t>
            </a:r>
            <a:endParaRPr lang="LID4096" sz="2000" dirty="0">
              <a:solidFill>
                <a:schemeClr val="bg1"/>
              </a:solidFill>
            </a:endParaRPr>
          </a:p>
        </p:txBody>
      </p:sp>
      <p:sp>
        <p:nvSpPr>
          <p:cNvPr id="23" name="Rectangle 22">
            <a:extLst>
              <a:ext uri="{FF2B5EF4-FFF2-40B4-BE49-F238E27FC236}">
                <a16:creationId xmlns:a16="http://schemas.microsoft.com/office/drawing/2014/main" id="{2D7F1223-6329-0A0C-F875-B921269B2FFB}"/>
              </a:ext>
            </a:extLst>
          </p:cNvPr>
          <p:cNvSpPr/>
          <p:nvPr/>
        </p:nvSpPr>
        <p:spPr>
          <a:xfrm>
            <a:off x="9222370" y="5891138"/>
            <a:ext cx="2644408" cy="400110"/>
          </a:xfrm>
          <a:prstGeom prst="rect">
            <a:avLst/>
          </a:prstGeom>
          <a:solidFill>
            <a:srgbClr val="00608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#AntwerpDeclaration</a:t>
            </a:r>
            <a:endParaRPr lang="LID4096" sz="2000" dirty="0">
              <a:solidFill>
                <a:schemeClr val="bg1"/>
              </a:solidFill>
            </a:endParaRPr>
          </a:p>
        </p:txBody>
      </p:sp>
      <p:sp>
        <p:nvSpPr>
          <p:cNvPr id="27" name="Logo">
            <a:extLst>
              <a:ext uri="{FF2B5EF4-FFF2-40B4-BE49-F238E27FC236}">
                <a16:creationId xmlns:a16="http://schemas.microsoft.com/office/drawing/2014/main" id="{7CCD617C-53C1-E28B-D633-551E56ADAF2D}"/>
              </a:ext>
            </a:extLst>
          </p:cNvPr>
          <p:cNvSpPr/>
          <p:nvPr/>
        </p:nvSpPr>
        <p:spPr>
          <a:xfrm>
            <a:off x="460827" y="555636"/>
            <a:ext cx="1590778" cy="575149"/>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YOUR LOGO</a:t>
            </a:r>
            <a:endParaRPr lang="LID4096" dirty="0">
              <a:solidFill>
                <a:schemeClr val="tx1"/>
              </a:solidFill>
            </a:endParaRPr>
          </a:p>
        </p:txBody>
      </p:sp>
      <p:sp>
        <p:nvSpPr>
          <p:cNvPr id="32" name="TextBox 31">
            <a:extLst>
              <a:ext uri="{FF2B5EF4-FFF2-40B4-BE49-F238E27FC236}">
                <a16:creationId xmlns:a16="http://schemas.microsoft.com/office/drawing/2014/main" id="{45EC635B-8189-23E3-63A5-3E3AA0502482}"/>
              </a:ext>
            </a:extLst>
          </p:cNvPr>
          <p:cNvSpPr txBox="1"/>
          <p:nvPr/>
        </p:nvSpPr>
        <p:spPr>
          <a:xfrm>
            <a:off x="571218" y="4549401"/>
            <a:ext cx="7453084" cy="1200329"/>
          </a:xfrm>
          <a:prstGeom prst="rect">
            <a:avLst/>
          </a:prstGeom>
          <a:noFill/>
        </p:spPr>
        <p:txBody>
          <a:bodyPr wrap="square">
            <a:spAutoFit/>
          </a:bodyPr>
          <a:lstStyle/>
          <a:p>
            <a:endParaRPr lang="en-US" sz="18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1800" dirty="0">
                <a:solidFill>
                  <a:schemeClr val="bg1"/>
                </a:solidFill>
                <a:latin typeface="Calibri" panose="020F0502020204030204" pitchFamily="34" charset="0"/>
                <a:ea typeface="Calibri" panose="020F0502020204030204" pitchFamily="34" charset="0"/>
                <a:cs typeface="Calibri" panose="020F0502020204030204" pitchFamily="34" charset="0"/>
              </a:rPr>
              <a:t>Bring energy and carbon costs down</a:t>
            </a:r>
          </a:p>
          <a:p>
            <a:pPr marL="342900" indent="-342900">
              <a:buFont typeface="Arial" panose="020B0604020202020204" pitchFamily="34" charset="0"/>
              <a:buChar char="•"/>
            </a:pPr>
            <a:r>
              <a:rPr lang="en-US" sz="1800" dirty="0">
                <a:solidFill>
                  <a:schemeClr val="bg1"/>
                </a:solidFill>
                <a:latin typeface="Calibri" panose="020F0502020204030204" pitchFamily="34" charset="0"/>
                <a:ea typeface="Calibri" panose="020F0502020204030204" pitchFamily="34" charset="0"/>
                <a:cs typeface="Calibri" panose="020F0502020204030204" pitchFamily="34" charset="0"/>
              </a:rPr>
              <a:t>Support fair global trade and improved access to finance</a:t>
            </a:r>
          </a:p>
          <a:p>
            <a:pPr marL="342900" indent="-342900">
              <a:buFont typeface="Arial" panose="020B0604020202020204" pitchFamily="34" charset="0"/>
              <a:buChar char="•"/>
            </a:pPr>
            <a:r>
              <a:rPr lang="en-US" sz="1800" dirty="0">
                <a:solidFill>
                  <a:schemeClr val="bg1"/>
                </a:solidFill>
                <a:latin typeface="Calibri" panose="020F0502020204030204" pitchFamily="34" charset="0"/>
                <a:ea typeface="Calibri" panose="020F0502020204030204" pitchFamily="34" charset="0"/>
                <a:cs typeface="Calibri" panose="020F0502020204030204" pitchFamily="34" charset="0"/>
              </a:rPr>
              <a:t>Be proud to buy products made in Europe</a:t>
            </a:r>
          </a:p>
        </p:txBody>
      </p:sp>
      <p:cxnSp>
        <p:nvCxnSpPr>
          <p:cNvPr id="33" name="Straight Connector 32">
            <a:extLst>
              <a:ext uri="{FF2B5EF4-FFF2-40B4-BE49-F238E27FC236}">
                <a16:creationId xmlns:a16="http://schemas.microsoft.com/office/drawing/2014/main" id="{CE1C974B-ED82-41F6-9CB2-B3017C9A404E}"/>
              </a:ext>
            </a:extLst>
          </p:cNvPr>
          <p:cNvCxnSpPr>
            <a:cxnSpLocks/>
          </p:cNvCxnSpPr>
          <p:nvPr/>
        </p:nvCxnSpPr>
        <p:spPr>
          <a:xfrm>
            <a:off x="571218" y="3613680"/>
            <a:ext cx="5679914" cy="0"/>
          </a:xfrm>
          <a:prstGeom prst="line">
            <a:avLst/>
          </a:prstGeom>
          <a:ln w="57150">
            <a:solidFill>
              <a:srgbClr val="F47B20"/>
            </a:solidFill>
          </a:ln>
        </p:spPr>
        <p:style>
          <a:lnRef idx="2">
            <a:schemeClr val="accent1"/>
          </a:lnRef>
          <a:fillRef idx="0">
            <a:schemeClr val="accent1"/>
          </a:fillRef>
          <a:effectRef idx="1">
            <a:schemeClr val="accent1"/>
          </a:effectRef>
          <a:fontRef idx="minor">
            <a:schemeClr val="tx1"/>
          </a:fontRef>
        </p:style>
      </p:cxnSp>
      <p:grpSp>
        <p:nvGrpSpPr>
          <p:cNvPr id="38" name="Group 37">
            <a:extLst>
              <a:ext uri="{FF2B5EF4-FFF2-40B4-BE49-F238E27FC236}">
                <a16:creationId xmlns:a16="http://schemas.microsoft.com/office/drawing/2014/main" id="{0C3AF55E-C182-98E1-29B8-181C71B28C63}"/>
              </a:ext>
            </a:extLst>
          </p:cNvPr>
          <p:cNvGrpSpPr/>
          <p:nvPr/>
        </p:nvGrpSpPr>
        <p:grpSpPr>
          <a:xfrm>
            <a:off x="7756003" y="-684099"/>
            <a:ext cx="6647565" cy="5200697"/>
            <a:chOff x="7756003" y="-684099"/>
            <a:chExt cx="6647565" cy="5200697"/>
          </a:xfrm>
        </p:grpSpPr>
        <p:pic>
          <p:nvPicPr>
            <p:cNvPr id="30" name="Graphic 29">
              <a:extLst>
                <a:ext uri="{FF2B5EF4-FFF2-40B4-BE49-F238E27FC236}">
                  <a16:creationId xmlns:a16="http://schemas.microsoft.com/office/drawing/2014/main" id="{C2DDBC87-FFF4-1F96-7F10-9573AC9468B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56003" y="-684099"/>
              <a:ext cx="5160296" cy="5181020"/>
            </a:xfrm>
            <a:prstGeom prst="rect">
              <a:avLst/>
            </a:prstGeom>
          </p:spPr>
        </p:pic>
        <p:sp>
          <p:nvSpPr>
            <p:cNvPr id="36" name="Rectangle 35">
              <a:extLst>
                <a:ext uri="{FF2B5EF4-FFF2-40B4-BE49-F238E27FC236}">
                  <a16:creationId xmlns:a16="http://schemas.microsoft.com/office/drawing/2014/main" id="{D1E38C3E-CC09-C705-B6BA-4592AF0C0751}"/>
                </a:ext>
              </a:extLst>
            </p:cNvPr>
            <p:cNvSpPr/>
            <p:nvPr/>
          </p:nvSpPr>
          <p:spPr>
            <a:xfrm>
              <a:off x="12306720" y="2529780"/>
              <a:ext cx="2096848" cy="198681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Calibri" panose="020F0502020204030204" pitchFamily="34" charset="0"/>
                  <a:ea typeface="Calibri" panose="020F0502020204030204" pitchFamily="34" charset="0"/>
                  <a:cs typeface="Calibri" panose="020F0502020204030204" pitchFamily="34" charset="0"/>
                </a:rPr>
                <a:t>Right click on this rectangle + “Fill” to change the </a:t>
              </a:r>
              <a:r>
                <a:rPr lang="en-US" dirty="0" err="1">
                  <a:latin typeface="Calibri" panose="020F0502020204030204" pitchFamily="34" charset="0"/>
                  <a:ea typeface="Calibri" panose="020F0502020204030204" pitchFamily="34" charset="0"/>
                  <a:cs typeface="Calibri" panose="020F0502020204030204" pitchFamily="34" charset="0"/>
                </a:rPr>
                <a:t>colour</a:t>
              </a:r>
              <a:r>
                <a:rPr lang="en-US" dirty="0">
                  <a:latin typeface="Calibri" panose="020F0502020204030204" pitchFamily="34" charset="0"/>
                  <a:ea typeface="Calibri" panose="020F0502020204030204" pitchFamily="34" charset="0"/>
                  <a:cs typeface="Calibri" panose="020F0502020204030204" pitchFamily="34" charset="0"/>
                </a:rPr>
                <a:t> of the gear icons </a:t>
              </a:r>
              <a:endParaRPr lang="LID4096" dirty="0">
                <a:latin typeface="Calibri" panose="020F0502020204030204" pitchFamily="34" charset="0"/>
                <a:ea typeface="Calibri" panose="020F0502020204030204" pitchFamily="34" charset="0"/>
                <a:cs typeface="Calibri" panose="020F0502020204030204" pitchFamily="34" charset="0"/>
              </a:endParaRPr>
            </a:p>
          </p:txBody>
        </p:sp>
      </p:grpSp>
      <p:sp>
        <p:nvSpPr>
          <p:cNvPr id="5" name="TextBox 4">
            <a:extLst>
              <a:ext uri="{FF2B5EF4-FFF2-40B4-BE49-F238E27FC236}">
                <a16:creationId xmlns:a16="http://schemas.microsoft.com/office/drawing/2014/main" id="{79AF75DB-F281-3AEA-46F6-42983728591F}"/>
              </a:ext>
            </a:extLst>
          </p:cNvPr>
          <p:cNvSpPr txBox="1"/>
          <p:nvPr/>
        </p:nvSpPr>
        <p:spPr>
          <a:xfrm>
            <a:off x="571218" y="3925792"/>
            <a:ext cx="5697516" cy="923330"/>
          </a:xfrm>
          <a:prstGeom prst="rect">
            <a:avLst/>
          </a:prstGeom>
          <a:noFill/>
        </p:spPr>
        <p:txBody>
          <a:bodyPr wrap="square" lIns="91440" tIns="45720" rIns="91440" bIns="45720" anchor="t">
            <a:spAutoFit/>
          </a:bodyPr>
          <a:lstStyle/>
          <a:p>
            <a:r>
              <a:rPr lang="en-US" sz="1800" i="1" dirty="0">
                <a:solidFill>
                  <a:schemeClr val="bg1"/>
                </a:solidFill>
                <a:latin typeface="Calibri"/>
                <a:ea typeface="Calibri"/>
                <a:cs typeface="Calibri"/>
              </a:rPr>
              <a:t>The Antwerp</a:t>
            </a:r>
            <a:r>
              <a:rPr lang="en-US" sz="1800" b="1" i="1" dirty="0">
                <a:solidFill>
                  <a:schemeClr val="bg1"/>
                </a:solidFill>
                <a:latin typeface="Calibri"/>
                <a:ea typeface="Calibri"/>
                <a:cs typeface="Calibri"/>
              </a:rPr>
              <a:t> </a:t>
            </a:r>
            <a:r>
              <a:rPr lang="en-US" sz="1800" i="1" dirty="0">
                <a:solidFill>
                  <a:schemeClr val="bg1"/>
                </a:solidFill>
                <a:latin typeface="Calibri"/>
                <a:ea typeface="Calibri"/>
                <a:cs typeface="Calibri"/>
              </a:rPr>
              <a:t>Declaration Community calls on EU leaders to adopt </a:t>
            </a:r>
            <a:r>
              <a:rPr lang="en-US" i="1" dirty="0">
                <a:solidFill>
                  <a:schemeClr val="bg1"/>
                </a:solidFill>
                <a:latin typeface="Calibri"/>
                <a:ea typeface="Calibri"/>
                <a:cs typeface="Calibri"/>
              </a:rPr>
              <a:t>a package of Emergency</a:t>
            </a:r>
            <a:r>
              <a:rPr lang="en-US" sz="1800" i="1" dirty="0">
                <a:solidFill>
                  <a:schemeClr val="bg1"/>
                </a:solidFill>
                <a:latin typeface="Calibri"/>
                <a:ea typeface="Calibri"/>
                <a:cs typeface="Calibri"/>
              </a:rPr>
              <a:t> Industrial Policy Measures to: </a:t>
            </a:r>
            <a:endParaRPr lang="LID4096" i="1" dirty="0">
              <a:solidFill>
                <a:schemeClr val="bg1"/>
              </a:solidFill>
              <a:latin typeface="Calibri"/>
              <a:ea typeface="Calibri"/>
              <a:cs typeface="Calibri"/>
            </a:endParaRPr>
          </a:p>
        </p:txBody>
      </p:sp>
    </p:spTree>
    <p:extLst>
      <p:ext uri="{BB962C8B-B14F-4D97-AF65-F5344CB8AC3E}">
        <p14:creationId xmlns:p14="http://schemas.microsoft.com/office/powerpoint/2010/main" val="10912327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Expiration_date xmlns="063f955d-52cd-40b2-80f5-70171ea2be06" xsi:nil="true"/>
    <e88422c06c974aee9bbadae853be99f3 xmlns="063f955d-52cd-40b2-80f5-70171ea2be06">
      <Terms xmlns="http://schemas.microsoft.com/office/infopath/2007/PartnerControls">
        <TermInfo xmlns="http://schemas.microsoft.com/office/infopath/2007/PartnerControls">
          <TermName xmlns="http://schemas.microsoft.com/office/infopath/2007/PartnerControls">NA</TermName>
          <TermId xmlns="http://schemas.microsoft.com/office/infopath/2007/PartnerControls">3fbde490-865b-454f-b890-2db0972ec210</TermId>
        </TermInfo>
      </Terms>
    </e88422c06c974aee9bbadae853be99f3>
    <Context xmlns="063f955d-52cd-40b2-80f5-70171ea2be06" xsi:nil="true"/>
    <i3815fca76db49ac95ea420f7cf911c6 xmlns="063f955d-52cd-40b2-80f5-70171ea2be06">
      <Terms xmlns="http://schemas.microsoft.com/office/infopath/2007/PartnerControls">
        <TermInfo xmlns="http://schemas.microsoft.com/office/infopath/2007/PartnerControls">
          <TermName xmlns="http://schemas.microsoft.com/office/infopath/2007/PartnerControls">3 - Internal use only</TermName>
          <TermId xmlns="http://schemas.microsoft.com/office/infopath/2007/PartnerControls">444dad51-745a-4285-abc9-4365fac0ec25</TermId>
        </TermInfo>
      </Terms>
    </i3815fca76db49ac95ea420f7cf911c6>
    <mf725ba62fce447fb9bbcc06eaaae514 xmlns="063f955d-52cd-40b2-80f5-70171ea2be06">
      <Terms xmlns="http://schemas.microsoft.com/office/infopath/2007/PartnerControls">
        <TermInfo xmlns="http://schemas.microsoft.com/office/infopath/2007/PartnerControls">
          <TermName xmlns="http://schemas.microsoft.com/office/infopath/2007/PartnerControls">Being worked on</TermName>
          <TermId xmlns="http://schemas.microsoft.com/office/infopath/2007/PartnerControls">61239119-fb6b-4477-99a9-0d9e8dd1a49e</TermId>
        </TermInfo>
      </Terms>
    </mf725ba62fce447fb9bbcc06eaaae514>
    <Doc_Language xmlns="063f955d-52cd-40b2-80f5-70171ea2be06" xsi:nil="true"/>
    <TaxCatchAll xmlns="063f955d-52cd-40b2-80f5-70171ea2be06">
      <Value>4</Value>
      <Value>3</Value>
      <Value>2</Value>
      <Value>1</Value>
    </TaxCatchAll>
    <Document_comments xmlns="063f955d-52cd-40b2-80f5-70171ea2be06" xsi:nil="true"/>
    <c48dca2c4d3f41848d6c6bfa73049c67 xmlns="063f955d-52cd-40b2-80f5-70171ea2be06">
      <Terms xmlns="http://schemas.microsoft.com/office/infopath/2007/PartnerControls">
        <TermInfo xmlns="http://schemas.microsoft.com/office/infopath/2007/PartnerControls">
          <TermName xmlns="http://schemas.microsoft.com/office/infopath/2007/PartnerControls">NA</TermName>
          <TermId xmlns="http://schemas.microsoft.com/office/infopath/2007/PartnerControls">985ce182-55de-4937-95b7-506adedf733b</TermId>
        </TermInfo>
      </Terms>
    </c48dca2c4d3f41848d6c6bfa73049c67>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1ab7c41-b059-4fba-bc0c-4efa77139169" ContentTypeId="0x010100CC1452B3D32F8440B544A8D906354C2B" PreviousValue="false"/>
</file>

<file path=customXml/item4.xml><?xml version="1.0" encoding="utf-8"?>
<ct:contentTypeSchema xmlns:ct="http://schemas.microsoft.com/office/2006/metadata/contentType" xmlns:ma="http://schemas.microsoft.com/office/2006/metadata/properties/metaAttributes" ct:_="" ma:_="" ma:contentTypeName="CEFIC_Doc" ma:contentTypeID="0x010100CC1452B3D32F8440B544A8D906354C2B002739E632FB7B4541A37CA6707828E462" ma:contentTypeVersion="67" ma:contentTypeDescription="" ma:contentTypeScope="" ma:versionID="3553246efffc29434edc5f88970803cf">
  <xsd:schema xmlns:xsd="http://www.w3.org/2001/XMLSchema" xmlns:xs="http://www.w3.org/2001/XMLSchema" xmlns:p="http://schemas.microsoft.com/office/2006/metadata/properties" xmlns:ns2="063f955d-52cd-40b2-80f5-70171ea2be06" xmlns:ns3="353f8e1a-8a90-4523-b89e-5b7b80c17c20" targetNamespace="http://schemas.microsoft.com/office/2006/metadata/properties" ma:root="true" ma:fieldsID="d17bb353945d8375980f363c4ef24228" ns2:_="" ns3:_="">
    <xsd:import namespace="063f955d-52cd-40b2-80f5-70171ea2be06"/>
    <xsd:import namespace="353f8e1a-8a90-4523-b89e-5b7b80c17c20"/>
    <xsd:element name="properties">
      <xsd:complexType>
        <xsd:sequence>
          <xsd:element name="documentManagement">
            <xsd:complexType>
              <xsd:all>
                <xsd:element ref="ns2:mf725ba62fce447fb9bbcc06eaaae514" minOccurs="0"/>
                <xsd:element ref="ns2:TaxCatchAll" minOccurs="0"/>
                <xsd:element ref="ns2:TaxCatchAllLabel" minOccurs="0"/>
                <xsd:element ref="ns2:c48dca2c4d3f41848d6c6bfa73049c67" minOccurs="0"/>
                <xsd:element ref="ns2:Document_comments" minOccurs="0"/>
                <xsd:element ref="ns2:Expiration_date" minOccurs="0"/>
                <xsd:element ref="ns2:i3815fca76db49ac95ea420f7cf911c6" minOccurs="0"/>
                <xsd:element ref="ns2:e88422c06c974aee9bbadae853be99f3" minOccurs="0"/>
                <xsd:element ref="ns2:Context" minOccurs="0"/>
                <xsd:element ref="ns2:Doc_Language"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3f955d-52cd-40b2-80f5-70171ea2be06" elementFormDefault="qualified">
    <xsd:import namespace="http://schemas.microsoft.com/office/2006/documentManagement/types"/>
    <xsd:import namespace="http://schemas.microsoft.com/office/infopath/2007/PartnerControls"/>
    <xsd:element name="mf725ba62fce447fb9bbcc06eaaae514" ma:index="8" ma:taxonomy="true" ma:internalName="mf725ba62fce447fb9bbcc06eaaae514" ma:taxonomyFieldName="Document_status" ma:displayName="Doc status" ma:default="1;#Being worked on|61239119-fb6b-4477-99a9-0d9e8dd1a49e" ma:fieldId="{6f725ba6-2fce-447f-b9bb-cc06eaaae514}" ma:sspId="51ab7c41-b059-4fba-bc0c-4efa77139169" ma:termSetId="20c9d287-53e8-4803-b29d-4667889bb30a"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70753aac-9b70-422a-a6ef-82ba4d2b78cb}" ma:internalName="TaxCatchAll" ma:showField="CatchAllData" ma:web="6cfe3191-b7a2-4679-879f-43fe32adf53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0753aac-9b70-422a-a6ef-82ba4d2b78cb}" ma:internalName="TaxCatchAllLabel" ma:readOnly="true" ma:showField="CatchAllDataLabel" ma:web="6cfe3191-b7a2-4679-879f-43fe32adf53a">
      <xsd:complexType>
        <xsd:complexContent>
          <xsd:extension base="dms:MultiChoiceLookup">
            <xsd:sequence>
              <xsd:element name="Value" type="dms:Lookup" maxOccurs="unbounded" minOccurs="0" nillable="true"/>
            </xsd:sequence>
          </xsd:extension>
        </xsd:complexContent>
      </xsd:complexType>
    </xsd:element>
    <xsd:element name="c48dca2c4d3f41848d6c6bfa73049c67" ma:index="12" ma:taxonomy="true" ma:internalName="c48dca2c4d3f41848d6c6bfa73049c67" ma:taxonomyFieldName="Document_Type" ma:displayName="Doc type" ma:readOnly="false" ma:default="3;#NA|985ce182-55de-4937-95b7-506adedf733b" ma:fieldId="{c48dca2c-4d3f-4184-8d6c-6bfa73049c67}" ma:sspId="51ab7c41-b059-4fba-bc0c-4efa77139169" ma:termSetId="1e542667-cb91-40c1-95af-574bb1f275f6" ma:anchorId="00000000-0000-0000-0000-000000000000" ma:open="false" ma:isKeyword="false">
      <xsd:complexType>
        <xsd:sequence>
          <xsd:element ref="pc:Terms" minOccurs="0" maxOccurs="1"/>
        </xsd:sequence>
      </xsd:complexType>
    </xsd:element>
    <xsd:element name="Document_comments" ma:index="14" nillable="true" ma:displayName="Doc comments" ma:internalName="Document_comments">
      <xsd:simpleType>
        <xsd:restriction base="dms:Note">
          <xsd:maxLength value="255"/>
        </xsd:restriction>
      </xsd:simpleType>
    </xsd:element>
    <xsd:element name="Expiration_date" ma:index="15" nillable="true" ma:displayName="Expiration date" ma:format="DateOnly" ma:internalName="Expiration_date">
      <xsd:simpleType>
        <xsd:restriction base="dms:DateTime"/>
      </xsd:simpleType>
    </xsd:element>
    <xsd:element name="i3815fca76db49ac95ea420f7cf911c6" ma:index="16" ma:taxonomy="true" ma:internalName="i3815fca76db49ac95ea420f7cf911c6" ma:taxonomyFieldName="Confidentiality" ma:displayName="Confidentiality" ma:default="2;#3 - Internal use only|444dad51-745a-4285-abc9-4365fac0ec25" ma:fieldId="{23815fca-76db-49ac-95ea-420f7cf911c6}" ma:sspId="51ab7c41-b059-4fba-bc0c-4efa77139169" ma:termSetId="4ce234e3-b8ca-4796-8882-4f21ffe1b85d" ma:anchorId="00000000-0000-0000-0000-000000000000" ma:open="false" ma:isKeyword="false">
      <xsd:complexType>
        <xsd:sequence>
          <xsd:element ref="pc:Terms" minOccurs="0" maxOccurs="1"/>
        </xsd:sequence>
      </xsd:complexType>
    </xsd:element>
    <xsd:element name="e88422c06c974aee9bbadae853be99f3" ma:index="18" ma:taxonomy="true" ma:internalName="e88422c06c974aee9bbadae853be99f3" ma:taxonomyFieldName="GDPR" ma:displayName="GDPR" ma:readOnly="false" ma:default="4;#NA|3fbde490-865b-454f-b890-2db0972ec210" ma:fieldId="{e88422c0-6c97-4aee-9bba-dae853be99f3}" ma:sspId="51ab7c41-b059-4fba-bc0c-4efa77139169" ma:termSetId="a70036e0-1808-4628-8c65-155ea273b160" ma:anchorId="00000000-0000-0000-0000-000000000000" ma:open="false" ma:isKeyword="false">
      <xsd:complexType>
        <xsd:sequence>
          <xsd:element ref="pc:Terms" minOccurs="0" maxOccurs="1"/>
        </xsd:sequence>
      </xsd:complexType>
    </xsd:element>
    <xsd:element name="Context" ma:index="20" nillable="true" ma:displayName="Context" ma:internalName="Context">
      <xsd:simpleType>
        <xsd:restriction base="dms:Note">
          <xsd:maxLength value="255"/>
        </xsd:restriction>
      </xsd:simpleType>
    </xsd:element>
    <xsd:element name="Doc_Language" ma:index="21" nillable="true" ma:displayName="Doc language" ma:internalName="Doc_Languag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3f8e1a-8a90-4523-b89e-5b7b80c17c20" elementFormDefault="qualified">
    <xsd:import namespace="http://schemas.microsoft.com/office/2006/documentManagement/types"/>
    <xsd:import namespace="http://schemas.microsoft.com/office/infopath/2007/PartnerControls"/>
    <xsd:element name="MediaServiceBillingMetadata" ma:index="22"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3A3A31C-DE8A-44AE-9213-CD11EAE7998A}">
  <ds:schemaRefs>
    <ds:schemaRef ds:uri="http://www.w3.org/XML/1998/namespace"/>
    <ds:schemaRef ds:uri="http://schemas.microsoft.com/office/2006/documentManagement/types"/>
    <ds:schemaRef ds:uri="http://schemas.microsoft.com/office/2006/metadata/properties"/>
    <ds:schemaRef ds:uri="http://purl.org/dc/elements/1.1/"/>
    <ds:schemaRef ds:uri="http://purl.org/dc/dcmitype/"/>
    <ds:schemaRef ds:uri="http://schemas.microsoft.com/office/infopath/2007/PartnerControls"/>
    <ds:schemaRef ds:uri="http://schemas.openxmlformats.org/package/2006/metadata/core-properties"/>
    <ds:schemaRef ds:uri="063f955d-52cd-40b2-80f5-70171ea2be06"/>
    <ds:schemaRef ds:uri="http://purl.org/dc/terms/"/>
  </ds:schemaRefs>
</ds:datastoreItem>
</file>

<file path=customXml/itemProps2.xml><?xml version="1.0" encoding="utf-8"?>
<ds:datastoreItem xmlns:ds="http://schemas.openxmlformats.org/officeDocument/2006/customXml" ds:itemID="{9D45D950-92D2-41FA-99AB-2A1C65022510}">
  <ds:schemaRefs>
    <ds:schemaRef ds:uri="http://schemas.microsoft.com/sharepoint/v3/contenttype/forms"/>
  </ds:schemaRefs>
</ds:datastoreItem>
</file>

<file path=customXml/itemProps3.xml><?xml version="1.0" encoding="utf-8"?>
<ds:datastoreItem xmlns:ds="http://schemas.openxmlformats.org/officeDocument/2006/customXml" ds:itemID="{125E3E4D-6432-405F-A518-4B13E0AB6C11}">
  <ds:schemaRefs>
    <ds:schemaRef ds:uri="Microsoft.SharePoint.Taxonomy.ContentTypeSync"/>
  </ds:schemaRefs>
</ds:datastoreItem>
</file>

<file path=customXml/itemProps4.xml><?xml version="1.0" encoding="utf-8"?>
<ds:datastoreItem xmlns:ds="http://schemas.openxmlformats.org/officeDocument/2006/customXml" ds:itemID="{863F8818-BA6F-4B28-B8E4-8B693279DB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3f955d-52cd-40b2-80f5-70171ea2be06"/>
    <ds:schemaRef ds:uri="353f8e1a-8a90-4523-b89e-5b7b80c17c2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1471</Words>
  <Application>Microsoft Office PowerPoint</Application>
  <PresentationFormat>Widescreen</PresentationFormat>
  <Paragraphs>153</Paragraphs>
  <Slides>14</Slides>
  <Notes>6</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Guide for social media and marketing teams  This PowerPoint is fully customisable, with all elements in shape format. You can directly adapt and resize the example banners provided to suit your needs and align with your own visual brand. You will find a quick how-to guide and notes to assist you.  All assets are flexible and adaptable to different colours, formats and brand guidelines. This ensures a strong, recognisable campaign that balances cohesion with the freedom for organisations to maintain their own visual identity.   SLIDES 8-15 ARE ALL TEMPLATES. </vt:lpstr>
      <vt:lpstr>PowerPoint Presentation</vt:lpstr>
      <vt:lpstr>To begin, toggle on the PowerPoint view that allows you to see the artboard and the full off-slide content area. You will notice guides around the slide that are not within the slide boundaries.  To do this, Hold Ctrl + Scroll Up/Down OR: Use the zoom slider (bottom right)  You’ll be able to customise this to incorporate all elements of your own brand identity. Examples are provided throughout this slideshow.There are guides throughout this presentation to help you customise the visuals to align with your brand.   All fonts in this PowerPoint are set to Calibri. If the layout appears incorrect, please ensure that you have imported this presentation with source formatting.  For help, contact: jgr@cefic.be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Antwerp Declaration - Clean Industrial Deal</dc:title>
  <dc:creator>Antwerp Declaration Community</dc:creator>
  <cp:lastModifiedBy>GRASO Jana</cp:lastModifiedBy>
  <cp:revision>61</cp:revision>
  <cp:lastPrinted>2026-02-02T14:13:59Z</cp:lastPrinted>
  <dcterms:created xsi:type="dcterms:W3CDTF">2024-02-15T13:20:58Z</dcterms:created>
  <dcterms:modified xsi:type="dcterms:W3CDTF">2026-02-05T20:41:08Z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31278c8-9e0c-4164-90a5-45ac4b30bdbb_Enabled">
    <vt:lpwstr>true</vt:lpwstr>
  </property>
  <property fmtid="{D5CDD505-2E9C-101B-9397-08002B2CF9AE}" pid="3" name="MSIP_Label_a31278c8-9e0c-4164-90a5-45ac4b30bdbb_SetDate">
    <vt:lpwstr>2024-02-15T13:22:04Z</vt:lpwstr>
  </property>
  <property fmtid="{D5CDD505-2E9C-101B-9397-08002B2CF9AE}" pid="4" name="MSIP_Label_a31278c8-9e0c-4164-90a5-45ac4b30bdbb_Method">
    <vt:lpwstr>Standard</vt:lpwstr>
  </property>
  <property fmtid="{D5CDD505-2E9C-101B-9397-08002B2CF9AE}" pid="5" name="MSIP_Label_a31278c8-9e0c-4164-90a5-45ac4b30bdbb_Name">
    <vt:lpwstr>Public</vt:lpwstr>
  </property>
  <property fmtid="{D5CDD505-2E9C-101B-9397-08002B2CF9AE}" pid="6" name="MSIP_Label_a31278c8-9e0c-4164-90a5-45ac4b30bdbb_SiteId">
    <vt:lpwstr>2aa31c1f-01c3-45fb-ac5d-93315bf8649e</vt:lpwstr>
  </property>
  <property fmtid="{D5CDD505-2E9C-101B-9397-08002B2CF9AE}" pid="7" name="MSIP_Label_a31278c8-9e0c-4164-90a5-45ac4b30bdbb_ActionId">
    <vt:lpwstr>e4418400-c24a-411a-b4ac-5b2673be5d9b</vt:lpwstr>
  </property>
  <property fmtid="{D5CDD505-2E9C-101B-9397-08002B2CF9AE}" pid="8" name="MSIP_Label_a31278c8-9e0c-4164-90a5-45ac4b30bdbb_ContentBits">
    <vt:lpwstr>0</vt:lpwstr>
  </property>
  <property fmtid="{D5CDD505-2E9C-101B-9397-08002B2CF9AE}" pid="9" name="TaxKeyword">
    <vt:lpwstr/>
  </property>
  <property fmtid="{D5CDD505-2E9C-101B-9397-08002B2CF9AE}" pid="10" name="AI_AIDB_status_MM">
    <vt:lpwstr/>
  </property>
  <property fmtid="{D5CDD505-2E9C-101B-9397-08002B2CF9AE}" pid="11" name="Confidentiality">
    <vt:lpwstr>2;#3 - Internal use only|444dad51-745a-4285-abc9-4365fac0ec25</vt:lpwstr>
  </property>
  <property fmtid="{D5CDD505-2E9C-101B-9397-08002B2CF9AE}" pid="12" name="MediaServiceImageTags">
    <vt:lpwstr/>
  </property>
  <property fmtid="{D5CDD505-2E9C-101B-9397-08002B2CF9AE}" pid="13" name="TaxKeywordTaxHTField">
    <vt:lpwstr/>
  </property>
  <property fmtid="{D5CDD505-2E9C-101B-9397-08002B2CF9AE}" pid="14" name="Document_Type">
    <vt:lpwstr>3;#NA|985ce182-55de-4937-95b7-506adedf733b</vt:lpwstr>
  </property>
  <property fmtid="{D5CDD505-2E9C-101B-9397-08002B2CF9AE}" pid="15" name="AI_Normalisation_status">
    <vt:lpwstr/>
  </property>
  <property fmtid="{D5CDD505-2E9C-101B-9397-08002B2CF9AE}" pid="16" name="Document_status">
    <vt:lpwstr>1;#Being worked on|61239119-fb6b-4477-99a9-0d9e8dd1a49e</vt:lpwstr>
  </property>
  <property fmtid="{D5CDD505-2E9C-101B-9397-08002B2CF9AE}" pid="17" name="lcf76f155ced4ddcb4097134ff3c332f">
    <vt:lpwstr/>
  </property>
  <property fmtid="{D5CDD505-2E9C-101B-9397-08002B2CF9AE}" pid="18" name="GDPR">
    <vt:lpwstr>4;#NA|3fbde490-865b-454f-b890-2db0972ec210</vt:lpwstr>
  </property>
  <property fmtid="{D5CDD505-2E9C-101B-9397-08002B2CF9AE}" pid="19" name="AI_Requested_ manual_classification">
    <vt:bool>false</vt:bool>
  </property>
  <property fmtid="{D5CDD505-2E9C-101B-9397-08002B2CF9AE}" pid="20" name="AI_Labelling_error">
    <vt:bool>false</vt:bool>
  </property>
  <property fmtid="{D5CDD505-2E9C-101B-9397-08002B2CF9AE}" pid="21" name="AI_SHP_Reference">
    <vt:lpwstr>20240411-00029</vt:lpwstr>
  </property>
  <property fmtid="{D5CDD505-2E9C-101B-9397-08002B2CF9AE}" pid="22" name="AI_Classification_has_been_requested">
    <vt:bool>false</vt:bool>
  </property>
  <property fmtid="{D5CDD505-2E9C-101B-9397-08002B2CF9AE}" pid="23" name="AI_Waiting_for_auto_classification">
    <vt:bool>false</vt:bool>
  </property>
  <property fmtid="{D5CDD505-2E9C-101B-9397-08002B2CF9AE}" pid="24" name="jdb7fc4e974a45188d91caad41c9ef17">
    <vt:lpwstr/>
  </property>
  <property fmtid="{D5CDD505-2E9C-101B-9397-08002B2CF9AE}" pid="25" name="f56f3b9b03444df3b2ef6aaf7c0cbaa6">
    <vt:lpwstr/>
  </property>
  <property fmtid="{D5CDD505-2E9C-101B-9397-08002B2CF9AE}" pid="26" name="ContentTypeId">
    <vt:lpwstr>0x010100CC1452B3D32F8440B544A8D906354C2B002739E632FB7B4541A37CA6707828E462</vt:lpwstr>
  </property>
</Properties>
</file>